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rawing9.xml" ContentType="application/vnd.ms-office.drawingml.diagramDrawing+xml"/>
  <Override PartName="/ppt/diagrams/drawing4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theme/theme2.xml" ContentType="application/vnd.openxmlformats-officedocument.theme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1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732" r:id="rId3"/>
    <p:sldId id="733" r:id="rId4"/>
    <p:sldId id="259" r:id="rId5"/>
    <p:sldId id="275" r:id="rId6"/>
    <p:sldId id="260" r:id="rId7"/>
    <p:sldId id="727" r:id="rId8"/>
    <p:sldId id="740" r:id="rId9"/>
    <p:sldId id="742" r:id="rId10"/>
    <p:sldId id="806" r:id="rId11"/>
    <p:sldId id="746" r:id="rId12"/>
    <p:sldId id="807" r:id="rId13"/>
    <p:sldId id="734" r:id="rId14"/>
    <p:sldId id="735" r:id="rId15"/>
    <p:sldId id="738" r:id="rId16"/>
    <p:sldId id="737" r:id="rId17"/>
    <p:sldId id="736" r:id="rId18"/>
    <p:sldId id="739" r:id="rId19"/>
    <p:sldId id="809" r:id="rId20"/>
    <p:sldId id="779" r:id="rId21"/>
    <p:sldId id="810" r:id="rId22"/>
    <p:sldId id="811" r:id="rId23"/>
    <p:sldId id="812" r:id="rId24"/>
    <p:sldId id="765" r:id="rId25"/>
    <p:sldId id="749" r:id="rId26"/>
    <p:sldId id="780" r:id="rId27"/>
    <p:sldId id="257" r:id="rId28"/>
    <p:sldId id="741" r:id="rId29"/>
    <p:sldId id="81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le Tozier de la Poterie" initials="ATdlP" lastIdx="8" clrIdx="0">
    <p:extLst>
      <p:ext uri="{19B8F6BF-5375-455C-9EA6-DF929625EA0E}">
        <p15:presenceInfo xmlns:p15="http://schemas.microsoft.com/office/powerpoint/2012/main" userId="8c587762a68186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514"/>
    <a:srgbClr val="FFC000"/>
    <a:srgbClr val="4ADCD2"/>
    <a:srgbClr val="5B9BD5"/>
    <a:srgbClr val="46EC27"/>
    <a:srgbClr val="39E37B"/>
    <a:srgbClr val="52E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8" autoAdjust="0"/>
    <p:restoredTop sz="95226" autoAdjust="0"/>
  </p:normalViewPr>
  <p:slideViewPr>
    <p:cSldViewPr snapToGrid="0" snapToObjects="1">
      <p:cViewPr varScale="1">
        <p:scale>
          <a:sx n="76" d="100"/>
          <a:sy n="76" d="100"/>
        </p:scale>
        <p:origin x="208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7F8A8-2AF4-4296-A2CE-B9A1284C8BB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B6550015-D947-42C7-A1AB-BC54ED8D1F8A}">
      <dgm:prSet phldrT="[Text]"/>
      <dgm:spPr/>
      <dgm:t>
        <a:bodyPr/>
        <a:lstStyle/>
        <a:p>
          <a:r>
            <a:rPr lang="es-ES_tradnl" noProof="0" dirty="0"/>
            <a:t>Objetivo</a:t>
          </a:r>
        </a:p>
      </dgm:t>
    </dgm:pt>
    <dgm:pt modelId="{632D6456-4E10-432A-B0E1-61F07608DB83}" type="parTrans" cxnId="{4EECDF1C-7368-4173-B8CA-0F4DF260BF06}">
      <dgm:prSet/>
      <dgm:spPr/>
      <dgm:t>
        <a:bodyPr/>
        <a:lstStyle/>
        <a:p>
          <a:endParaRPr lang="es-ES_tradnl" noProof="0" dirty="0"/>
        </a:p>
      </dgm:t>
    </dgm:pt>
    <dgm:pt modelId="{0E19C0E4-885F-4E26-BE64-A240CDD4E70C}" type="sibTrans" cxnId="{4EECDF1C-7368-4173-B8CA-0F4DF260BF06}">
      <dgm:prSet/>
      <dgm:spPr/>
      <dgm:t>
        <a:bodyPr/>
        <a:lstStyle/>
        <a:p>
          <a:endParaRPr lang="es-ES_tradnl" noProof="0" dirty="0"/>
        </a:p>
      </dgm:t>
    </dgm:pt>
    <dgm:pt modelId="{81F601F9-29D2-4146-8AD5-D580DD5AE28C}">
      <dgm:prSet phldrT="[Text]"/>
      <dgm:spPr/>
      <dgm:t>
        <a:bodyPr/>
        <a:lstStyle/>
        <a:p>
          <a:r>
            <a:rPr lang="es-ES_tradnl" noProof="0" dirty="0"/>
            <a:t>Actividad para realizar el objetivo</a:t>
          </a:r>
        </a:p>
      </dgm:t>
    </dgm:pt>
    <dgm:pt modelId="{B9DE22F6-F45B-4639-BB8C-BA332C764EBC}" type="parTrans" cxnId="{6B063C0C-FB9A-48CF-BE76-F88E557AE27D}">
      <dgm:prSet/>
      <dgm:spPr/>
      <dgm:t>
        <a:bodyPr/>
        <a:lstStyle/>
        <a:p>
          <a:endParaRPr lang="es-ES_tradnl" noProof="0" dirty="0"/>
        </a:p>
      </dgm:t>
    </dgm:pt>
    <dgm:pt modelId="{07731978-B2DA-423D-A0CE-9AD5612980F3}" type="sibTrans" cxnId="{6B063C0C-FB9A-48CF-BE76-F88E557AE27D}">
      <dgm:prSet/>
      <dgm:spPr/>
      <dgm:t>
        <a:bodyPr/>
        <a:lstStyle/>
        <a:p>
          <a:endParaRPr lang="es-ES_tradnl" noProof="0" dirty="0"/>
        </a:p>
      </dgm:t>
    </dgm:pt>
    <dgm:pt modelId="{3B1A96F6-0C2F-4B9E-BE84-C22EDAE97EAB}">
      <dgm:prSet phldrT="[Text]"/>
      <dgm:spPr/>
      <dgm:t>
        <a:bodyPr/>
        <a:lstStyle/>
        <a:p>
          <a:r>
            <a:rPr lang="es-ES_tradnl" noProof="0" dirty="0"/>
            <a:t>Actividad para realizar el objetivo</a:t>
          </a:r>
        </a:p>
      </dgm:t>
    </dgm:pt>
    <dgm:pt modelId="{411FED8B-478E-462F-9751-7C9A413873EA}" type="parTrans" cxnId="{1934F44B-F654-4D84-965A-0F8559A1FDAA}">
      <dgm:prSet/>
      <dgm:spPr/>
      <dgm:t>
        <a:bodyPr/>
        <a:lstStyle/>
        <a:p>
          <a:endParaRPr lang="es-ES_tradnl" noProof="0" dirty="0"/>
        </a:p>
      </dgm:t>
    </dgm:pt>
    <dgm:pt modelId="{48EF7E75-6957-4E83-9384-51EB916A0385}" type="sibTrans" cxnId="{1934F44B-F654-4D84-965A-0F8559A1FDAA}">
      <dgm:prSet/>
      <dgm:spPr/>
      <dgm:t>
        <a:bodyPr/>
        <a:lstStyle/>
        <a:p>
          <a:endParaRPr lang="es-ES_tradnl" noProof="0" dirty="0"/>
        </a:p>
      </dgm:t>
    </dgm:pt>
    <dgm:pt modelId="{2569FC65-A016-47C6-B306-7DF5E77F36A4}">
      <dgm:prSet phldrT="[Text]"/>
      <dgm:spPr/>
      <dgm:t>
        <a:bodyPr/>
        <a:lstStyle/>
        <a:p>
          <a:r>
            <a:rPr lang="es-ES_tradnl" noProof="0" dirty="0"/>
            <a:t>¿Qué hay que hacer para prepararse para la actividad?</a:t>
          </a:r>
        </a:p>
      </dgm:t>
    </dgm:pt>
    <dgm:pt modelId="{5762840D-D81D-4C07-AC2B-9341A190E0CE}" type="parTrans" cxnId="{A865D615-FB93-4DC7-9F1F-FEB4280F6C08}">
      <dgm:prSet/>
      <dgm:spPr/>
      <dgm:t>
        <a:bodyPr/>
        <a:lstStyle/>
        <a:p>
          <a:endParaRPr lang="es-ES_tradnl" noProof="0" dirty="0"/>
        </a:p>
      </dgm:t>
    </dgm:pt>
    <dgm:pt modelId="{8975672B-73CE-4848-9D57-1F74C0C07B14}" type="sibTrans" cxnId="{A865D615-FB93-4DC7-9F1F-FEB4280F6C08}">
      <dgm:prSet/>
      <dgm:spPr/>
      <dgm:t>
        <a:bodyPr/>
        <a:lstStyle/>
        <a:p>
          <a:endParaRPr lang="es-ES_tradnl" noProof="0" dirty="0"/>
        </a:p>
      </dgm:t>
    </dgm:pt>
    <dgm:pt modelId="{786FB98C-BE0F-4841-9372-61FE5494F13B}">
      <dgm:prSet phldrT="[Text]"/>
      <dgm:spPr/>
      <dgm:t>
        <a:bodyPr/>
        <a:lstStyle/>
        <a:p>
          <a:r>
            <a:rPr lang="es-ES_tradnl" noProof="0" dirty="0"/>
            <a:t>¿Qué hay que hacer para prepararse para la actividad?</a:t>
          </a:r>
        </a:p>
      </dgm:t>
    </dgm:pt>
    <dgm:pt modelId="{228F9C94-3BF9-43D5-A0B6-6EA6245686A1}" type="parTrans" cxnId="{458E96F5-123D-4304-A418-AFD9EF03E222}">
      <dgm:prSet/>
      <dgm:spPr/>
      <dgm:t>
        <a:bodyPr/>
        <a:lstStyle/>
        <a:p>
          <a:endParaRPr lang="es-ES_tradnl" noProof="0" dirty="0"/>
        </a:p>
      </dgm:t>
    </dgm:pt>
    <dgm:pt modelId="{E8C0D20A-F3F2-4AC3-8977-6D9BDB0FE68E}" type="sibTrans" cxnId="{458E96F5-123D-4304-A418-AFD9EF03E222}">
      <dgm:prSet/>
      <dgm:spPr/>
      <dgm:t>
        <a:bodyPr/>
        <a:lstStyle/>
        <a:p>
          <a:endParaRPr lang="es-ES_tradnl" noProof="0" dirty="0"/>
        </a:p>
      </dgm:t>
    </dgm:pt>
    <dgm:pt modelId="{A64AB7BB-F8B2-4A27-95C3-5EABA36603D5}">
      <dgm:prSet/>
      <dgm:spPr/>
      <dgm:t>
        <a:bodyPr/>
        <a:lstStyle/>
        <a:p>
          <a:r>
            <a:rPr lang="es-ES_tradnl" noProof="0" dirty="0"/>
            <a:t>¿Qué hay que hacer para prepararse para la actividad?</a:t>
          </a:r>
        </a:p>
      </dgm:t>
    </dgm:pt>
    <dgm:pt modelId="{CE0B3D68-5B1D-44FC-9E45-F587EB8DDD2A}" type="parTrans" cxnId="{ADA4A3B6-16DD-4F62-A8BE-C001873E204A}">
      <dgm:prSet/>
      <dgm:spPr/>
      <dgm:t>
        <a:bodyPr/>
        <a:lstStyle/>
        <a:p>
          <a:endParaRPr lang="es-ES_tradnl" noProof="0" dirty="0"/>
        </a:p>
      </dgm:t>
    </dgm:pt>
    <dgm:pt modelId="{F87EFE25-ACBC-4F0B-B423-0BE9236B20E5}" type="sibTrans" cxnId="{ADA4A3B6-16DD-4F62-A8BE-C001873E204A}">
      <dgm:prSet/>
      <dgm:spPr/>
      <dgm:t>
        <a:bodyPr/>
        <a:lstStyle/>
        <a:p>
          <a:endParaRPr lang="es-ES_tradnl" noProof="0" dirty="0"/>
        </a:p>
      </dgm:t>
    </dgm:pt>
    <dgm:pt modelId="{4FFA70A2-097E-46B8-844B-DB000ABBCDD4}">
      <dgm:prSet/>
      <dgm:spPr/>
      <dgm:t>
        <a:bodyPr/>
        <a:lstStyle/>
        <a:p>
          <a:r>
            <a:rPr lang="es-ES_tradnl" noProof="0" dirty="0"/>
            <a:t>¿Qué hay que hacer para prepararse para la actividad?</a:t>
          </a:r>
        </a:p>
      </dgm:t>
    </dgm:pt>
    <dgm:pt modelId="{1F432319-B621-43E4-B59F-525C2A8291FC}" type="parTrans" cxnId="{86D60AB4-2233-466A-941C-D6AC20AAFB4A}">
      <dgm:prSet/>
      <dgm:spPr/>
      <dgm:t>
        <a:bodyPr/>
        <a:lstStyle/>
        <a:p>
          <a:endParaRPr lang="es-ES_tradnl" noProof="0" dirty="0"/>
        </a:p>
      </dgm:t>
    </dgm:pt>
    <dgm:pt modelId="{CA5E38AE-AB46-4D8D-9056-6A06A7E143F6}" type="sibTrans" cxnId="{86D60AB4-2233-466A-941C-D6AC20AAFB4A}">
      <dgm:prSet/>
      <dgm:spPr/>
      <dgm:t>
        <a:bodyPr/>
        <a:lstStyle/>
        <a:p>
          <a:endParaRPr lang="es-ES_tradnl" noProof="0" dirty="0"/>
        </a:p>
      </dgm:t>
    </dgm:pt>
    <dgm:pt modelId="{B302BA87-4016-4CDB-967F-7A3B67916EDD}">
      <dgm:prSet/>
      <dgm:spPr/>
      <dgm:t>
        <a:bodyPr/>
        <a:lstStyle/>
        <a:p>
          <a:r>
            <a:rPr lang="es-ES_tradnl" noProof="0" dirty="0"/>
            <a:t>Etc.</a:t>
          </a:r>
        </a:p>
      </dgm:t>
    </dgm:pt>
    <dgm:pt modelId="{101632EA-AD12-425A-AA46-C316ECC82F78}" type="parTrans" cxnId="{E21BB9D9-35DF-433B-B746-1F80F60A2A01}">
      <dgm:prSet/>
      <dgm:spPr/>
      <dgm:t>
        <a:bodyPr/>
        <a:lstStyle/>
        <a:p>
          <a:endParaRPr lang="es-ES_tradnl" noProof="0" dirty="0"/>
        </a:p>
      </dgm:t>
    </dgm:pt>
    <dgm:pt modelId="{F1037541-39CA-4482-A360-23AB7CBA18A5}" type="sibTrans" cxnId="{E21BB9D9-35DF-433B-B746-1F80F60A2A01}">
      <dgm:prSet/>
      <dgm:spPr/>
      <dgm:t>
        <a:bodyPr/>
        <a:lstStyle/>
        <a:p>
          <a:endParaRPr lang="es-ES_tradnl" noProof="0" dirty="0"/>
        </a:p>
      </dgm:t>
    </dgm:pt>
    <dgm:pt modelId="{56663EBF-14EA-4028-8F83-1C7B3AE6594E}">
      <dgm:prSet/>
      <dgm:spPr/>
      <dgm:t>
        <a:bodyPr/>
        <a:lstStyle/>
        <a:p>
          <a:r>
            <a:rPr lang="es-ES_tradnl" noProof="0" dirty="0"/>
            <a:t>Etc.</a:t>
          </a:r>
        </a:p>
      </dgm:t>
    </dgm:pt>
    <dgm:pt modelId="{6E290BA1-5E71-4FC2-8185-954C3F40B083}" type="parTrans" cxnId="{A3ADD253-A35C-476D-8206-96C436C2FFCB}">
      <dgm:prSet/>
      <dgm:spPr/>
      <dgm:t>
        <a:bodyPr/>
        <a:lstStyle/>
        <a:p>
          <a:endParaRPr lang="es-ES_tradnl" noProof="0" dirty="0"/>
        </a:p>
      </dgm:t>
    </dgm:pt>
    <dgm:pt modelId="{8BE7E1AA-C4D9-4EF6-8C14-036DEC078E61}" type="sibTrans" cxnId="{A3ADD253-A35C-476D-8206-96C436C2FFCB}">
      <dgm:prSet/>
      <dgm:spPr/>
      <dgm:t>
        <a:bodyPr/>
        <a:lstStyle/>
        <a:p>
          <a:endParaRPr lang="es-ES_tradnl" noProof="0" dirty="0"/>
        </a:p>
      </dgm:t>
    </dgm:pt>
    <dgm:pt modelId="{77E394F9-0BBC-4E57-9030-3B94B675EF80}">
      <dgm:prSet/>
      <dgm:spPr/>
      <dgm:t>
        <a:bodyPr/>
        <a:lstStyle/>
        <a:p>
          <a:r>
            <a:rPr lang="es-ES_tradnl" noProof="0" dirty="0"/>
            <a:t>Etc.</a:t>
          </a:r>
        </a:p>
      </dgm:t>
    </dgm:pt>
    <dgm:pt modelId="{9495B9A6-7CB4-4B20-93F7-10B08416C63E}" type="parTrans" cxnId="{26720E94-7757-4CDA-ADF6-027BC4B1A259}">
      <dgm:prSet/>
      <dgm:spPr/>
      <dgm:t>
        <a:bodyPr/>
        <a:lstStyle/>
        <a:p>
          <a:endParaRPr lang="es-ES_tradnl" noProof="0" dirty="0"/>
        </a:p>
      </dgm:t>
    </dgm:pt>
    <dgm:pt modelId="{D5E1D910-8EF7-44B1-AFF4-F0CF1645918A}" type="sibTrans" cxnId="{26720E94-7757-4CDA-ADF6-027BC4B1A259}">
      <dgm:prSet/>
      <dgm:spPr/>
      <dgm:t>
        <a:bodyPr/>
        <a:lstStyle/>
        <a:p>
          <a:endParaRPr lang="es-ES_tradnl" noProof="0" dirty="0"/>
        </a:p>
      </dgm:t>
    </dgm:pt>
    <dgm:pt modelId="{A3E77446-A84B-4A1F-A4AA-BB94078B7F15}">
      <dgm:prSet/>
      <dgm:spPr/>
      <dgm:t>
        <a:bodyPr/>
        <a:lstStyle/>
        <a:p>
          <a:r>
            <a:rPr lang="es-ES_tradnl" noProof="0" dirty="0"/>
            <a:t>Etc.</a:t>
          </a:r>
        </a:p>
      </dgm:t>
    </dgm:pt>
    <dgm:pt modelId="{2916F845-6B36-4998-93E8-80548D8170A9}" type="parTrans" cxnId="{41EF1290-E949-4D63-9685-43F1A3BC97E6}">
      <dgm:prSet/>
      <dgm:spPr/>
      <dgm:t>
        <a:bodyPr/>
        <a:lstStyle/>
        <a:p>
          <a:endParaRPr lang="es-ES_tradnl" noProof="0" dirty="0"/>
        </a:p>
      </dgm:t>
    </dgm:pt>
    <dgm:pt modelId="{4BAB45D9-0C1E-4EC4-844A-F0F21961AEAF}" type="sibTrans" cxnId="{41EF1290-E949-4D63-9685-43F1A3BC97E6}">
      <dgm:prSet/>
      <dgm:spPr/>
      <dgm:t>
        <a:bodyPr/>
        <a:lstStyle/>
        <a:p>
          <a:endParaRPr lang="es-ES_tradnl" noProof="0" dirty="0"/>
        </a:p>
      </dgm:t>
    </dgm:pt>
    <dgm:pt modelId="{974D10D3-C0BF-42D8-A860-1373D7E1ED0B}">
      <dgm:prSet/>
      <dgm:spPr/>
      <dgm:t>
        <a:bodyPr/>
        <a:lstStyle/>
        <a:p>
          <a:r>
            <a:rPr lang="es-ES_tradnl" noProof="0" dirty="0"/>
            <a:t>Etc.</a:t>
          </a:r>
        </a:p>
      </dgm:t>
    </dgm:pt>
    <dgm:pt modelId="{3745F5D7-5187-4B20-AC1E-091D639B42EE}" type="parTrans" cxnId="{2167D20D-E3BB-492E-A848-5387FE1CAF43}">
      <dgm:prSet/>
      <dgm:spPr/>
      <dgm:t>
        <a:bodyPr/>
        <a:lstStyle/>
        <a:p>
          <a:endParaRPr lang="es-ES_tradnl" noProof="0" dirty="0"/>
        </a:p>
      </dgm:t>
    </dgm:pt>
    <dgm:pt modelId="{B08C926C-E9C7-4E71-8362-1CC802A5C042}" type="sibTrans" cxnId="{2167D20D-E3BB-492E-A848-5387FE1CAF43}">
      <dgm:prSet/>
      <dgm:spPr/>
      <dgm:t>
        <a:bodyPr/>
        <a:lstStyle/>
        <a:p>
          <a:endParaRPr lang="es-ES_tradnl" noProof="0" dirty="0"/>
        </a:p>
      </dgm:t>
    </dgm:pt>
    <dgm:pt modelId="{7C8B94D2-4CCA-45BE-BF3F-95E8D9836172}">
      <dgm:prSet/>
      <dgm:spPr/>
      <dgm:t>
        <a:bodyPr/>
        <a:lstStyle/>
        <a:p>
          <a:r>
            <a:rPr lang="es-ES_tradnl" noProof="0" dirty="0"/>
            <a:t>Primeros pasos para alcanzar o objetivo.</a:t>
          </a:r>
        </a:p>
      </dgm:t>
    </dgm:pt>
    <dgm:pt modelId="{24E06222-75C3-4D77-A905-17E6DDDA1F06}" type="parTrans" cxnId="{C7F27879-D65C-4161-A6F2-625803AFDE9E}">
      <dgm:prSet/>
      <dgm:spPr/>
      <dgm:t>
        <a:bodyPr/>
        <a:lstStyle/>
        <a:p>
          <a:endParaRPr lang="es-ES_tradnl" noProof="0" dirty="0"/>
        </a:p>
      </dgm:t>
    </dgm:pt>
    <dgm:pt modelId="{120A2032-1A6F-46CF-9265-1A14F7C69848}" type="sibTrans" cxnId="{C7F27879-D65C-4161-A6F2-625803AFDE9E}">
      <dgm:prSet/>
      <dgm:spPr/>
      <dgm:t>
        <a:bodyPr/>
        <a:lstStyle/>
        <a:p>
          <a:endParaRPr lang="es-ES_tradnl" noProof="0" dirty="0"/>
        </a:p>
      </dgm:t>
    </dgm:pt>
    <dgm:pt modelId="{EF9B13B3-FD93-4DAA-9B95-DBBA7C8B4DB2}">
      <dgm:prSet/>
      <dgm:spPr/>
      <dgm:t>
        <a:bodyPr/>
        <a:lstStyle/>
        <a:p>
          <a:r>
            <a:rPr lang="es-ES_tradnl" noProof="0" dirty="0"/>
            <a:t>Etc.</a:t>
          </a:r>
        </a:p>
      </dgm:t>
    </dgm:pt>
    <dgm:pt modelId="{EDBB61E2-A238-4E79-B787-F83B850E15DD}" type="parTrans" cxnId="{1D6F8173-DEF8-4C24-929B-A0ED902DF085}">
      <dgm:prSet/>
      <dgm:spPr/>
      <dgm:t>
        <a:bodyPr/>
        <a:lstStyle/>
        <a:p>
          <a:endParaRPr lang="es-ES_tradnl" noProof="0" dirty="0"/>
        </a:p>
      </dgm:t>
    </dgm:pt>
    <dgm:pt modelId="{6CB3E994-718C-47D9-A43A-5525FDEC68F0}" type="sibTrans" cxnId="{1D6F8173-DEF8-4C24-929B-A0ED902DF085}">
      <dgm:prSet/>
      <dgm:spPr/>
      <dgm:t>
        <a:bodyPr/>
        <a:lstStyle/>
        <a:p>
          <a:endParaRPr lang="es-ES_tradnl" noProof="0" dirty="0"/>
        </a:p>
      </dgm:t>
    </dgm:pt>
    <dgm:pt modelId="{8C55675E-0E09-4B6C-9F71-AD7EB26DD5FA}">
      <dgm:prSet/>
      <dgm:spPr/>
      <dgm:t>
        <a:bodyPr/>
        <a:lstStyle/>
        <a:p>
          <a:r>
            <a:rPr lang="es-ES_tradnl" noProof="0" dirty="0"/>
            <a:t>Etc.</a:t>
          </a:r>
        </a:p>
      </dgm:t>
    </dgm:pt>
    <dgm:pt modelId="{C4CA99E8-1AC7-4CD1-A82E-8A4F550812CC}" type="parTrans" cxnId="{94C2953B-2300-4EF6-928D-C63C805AA839}">
      <dgm:prSet/>
      <dgm:spPr/>
      <dgm:t>
        <a:bodyPr/>
        <a:lstStyle/>
        <a:p>
          <a:endParaRPr lang="es-ES_tradnl" noProof="0" dirty="0"/>
        </a:p>
      </dgm:t>
    </dgm:pt>
    <dgm:pt modelId="{78176C65-F5D0-4413-B374-195DCFA20DD3}" type="sibTrans" cxnId="{94C2953B-2300-4EF6-928D-C63C805AA839}">
      <dgm:prSet/>
      <dgm:spPr/>
      <dgm:t>
        <a:bodyPr/>
        <a:lstStyle/>
        <a:p>
          <a:endParaRPr lang="es-ES_tradnl" noProof="0" dirty="0"/>
        </a:p>
      </dgm:t>
    </dgm:pt>
    <dgm:pt modelId="{273D9649-D969-4FA7-95D9-E948F7FC5FFB}" type="pres">
      <dgm:prSet presAssocID="{2B77F8A8-2AF4-4296-A2CE-B9A1284C8BB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BF0E25-CA8D-41CA-B6EF-38B04CA2E409}" type="pres">
      <dgm:prSet presAssocID="{B6550015-D947-42C7-A1AB-BC54ED8D1F8A}" presName="root1" presStyleCnt="0"/>
      <dgm:spPr/>
    </dgm:pt>
    <dgm:pt modelId="{CE51534C-A4A6-4253-8E6A-7F58E0121997}" type="pres">
      <dgm:prSet presAssocID="{B6550015-D947-42C7-A1AB-BC54ED8D1F8A}" presName="LevelOneTextNode" presStyleLbl="node0" presStyleIdx="0" presStyleCnt="1" custLinFactX="874805" custLinFactNeighborX="900000" custLinFactNeighborY="14479">
        <dgm:presLayoutVars>
          <dgm:chPref val="3"/>
        </dgm:presLayoutVars>
      </dgm:prSet>
      <dgm:spPr/>
    </dgm:pt>
    <dgm:pt modelId="{2A06EAFB-ED42-4DB7-9301-D2A9E09AA8DA}" type="pres">
      <dgm:prSet presAssocID="{B6550015-D947-42C7-A1AB-BC54ED8D1F8A}" presName="level2hierChild" presStyleCnt="0"/>
      <dgm:spPr/>
    </dgm:pt>
    <dgm:pt modelId="{777D5BDA-3BA0-407B-8015-00AA753CD40C}" type="pres">
      <dgm:prSet presAssocID="{B9DE22F6-F45B-4639-BB8C-BA332C764EBC}" presName="conn2-1" presStyleLbl="parChTrans1D2" presStyleIdx="0" presStyleCnt="2"/>
      <dgm:spPr/>
    </dgm:pt>
    <dgm:pt modelId="{D3ACF1C9-F260-4699-9576-A5EC1754B9FD}" type="pres">
      <dgm:prSet presAssocID="{B9DE22F6-F45B-4639-BB8C-BA332C764EBC}" presName="connTx" presStyleLbl="parChTrans1D2" presStyleIdx="0" presStyleCnt="2"/>
      <dgm:spPr/>
    </dgm:pt>
    <dgm:pt modelId="{C813F30F-95EC-4322-97F6-CEE448CDC495}" type="pres">
      <dgm:prSet presAssocID="{81F601F9-29D2-4146-8AD5-D580DD5AE28C}" presName="root2" presStyleCnt="0"/>
      <dgm:spPr/>
    </dgm:pt>
    <dgm:pt modelId="{4E272368-C049-4D78-BF98-27850D801AA2}" type="pres">
      <dgm:prSet presAssocID="{81F601F9-29D2-4146-8AD5-D580DD5AE28C}" presName="LevelTwoTextNode" presStyleLbl="node2" presStyleIdx="0" presStyleCnt="2" custLinFactX="152560" custLinFactNeighborX="200000" custLinFactNeighborY="84686">
        <dgm:presLayoutVars>
          <dgm:chPref val="3"/>
        </dgm:presLayoutVars>
      </dgm:prSet>
      <dgm:spPr/>
    </dgm:pt>
    <dgm:pt modelId="{7BED9984-2F45-47DC-B56E-3CC41DBC414B}" type="pres">
      <dgm:prSet presAssocID="{81F601F9-29D2-4146-8AD5-D580DD5AE28C}" presName="level3hierChild" presStyleCnt="0"/>
      <dgm:spPr/>
    </dgm:pt>
    <dgm:pt modelId="{E396543F-381D-4782-9D2A-CEFB1245FF88}" type="pres">
      <dgm:prSet presAssocID="{CE0B3D68-5B1D-44FC-9E45-F587EB8DDD2A}" presName="conn2-1" presStyleLbl="parChTrans1D3" presStyleIdx="0" presStyleCnt="3"/>
      <dgm:spPr/>
    </dgm:pt>
    <dgm:pt modelId="{5E9A045A-E42A-4B36-B26C-BDFE2CF6CA98}" type="pres">
      <dgm:prSet presAssocID="{CE0B3D68-5B1D-44FC-9E45-F587EB8DDD2A}" presName="connTx" presStyleLbl="parChTrans1D3" presStyleIdx="0" presStyleCnt="3"/>
      <dgm:spPr/>
    </dgm:pt>
    <dgm:pt modelId="{73F3DB93-42B0-41A3-97E2-43B3105CB48B}" type="pres">
      <dgm:prSet presAssocID="{A64AB7BB-F8B2-4A27-95C3-5EABA36603D5}" presName="root2" presStyleCnt="0"/>
      <dgm:spPr/>
    </dgm:pt>
    <dgm:pt modelId="{A0514AFB-3FC2-4D31-A22A-F24FC1C846E8}" type="pres">
      <dgm:prSet presAssocID="{A64AB7BB-F8B2-4A27-95C3-5EABA36603D5}" presName="LevelTwoTextNode" presStyleLbl="node3" presStyleIdx="0" presStyleCnt="3" custLinFactNeighborX="88856" custLinFactNeighborY="28009">
        <dgm:presLayoutVars>
          <dgm:chPref val="3"/>
        </dgm:presLayoutVars>
      </dgm:prSet>
      <dgm:spPr/>
    </dgm:pt>
    <dgm:pt modelId="{0AB23FEC-EEAF-4F6D-97B1-6D75780090A0}" type="pres">
      <dgm:prSet presAssocID="{A64AB7BB-F8B2-4A27-95C3-5EABA36603D5}" presName="level3hierChild" presStyleCnt="0"/>
      <dgm:spPr/>
    </dgm:pt>
    <dgm:pt modelId="{F1EF12DF-7E65-421E-A95B-4B95A3DF6BE3}" type="pres">
      <dgm:prSet presAssocID="{1F432319-B621-43E4-B59F-525C2A8291FC}" presName="conn2-1" presStyleLbl="parChTrans1D4" presStyleIdx="0" presStyleCnt="9"/>
      <dgm:spPr/>
    </dgm:pt>
    <dgm:pt modelId="{3C3E4E61-AC9B-4C84-9666-26811B585330}" type="pres">
      <dgm:prSet presAssocID="{1F432319-B621-43E4-B59F-525C2A8291FC}" presName="connTx" presStyleLbl="parChTrans1D4" presStyleIdx="0" presStyleCnt="9"/>
      <dgm:spPr/>
    </dgm:pt>
    <dgm:pt modelId="{794FAE12-64EF-46A1-B9E5-7F15F4AC34D2}" type="pres">
      <dgm:prSet presAssocID="{4FFA70A2-097E-46B8-844B-DB000ABBCDD4}" presName="root2" presStyleCnt="0"/>
      <dgm:spPr/>
    </dgm:pt>
    <dgm:pt modelId="{28DA7593-EB44-4653-8B48-BC1FCFB765C4}" type="pres">
      <dgm:prSet presAssocID="{4FFA70A2-097E-46B8-844B-DB000ABBCDD4}" presName="LevelTwoTextNode" presStyleLbl="node4" presStyleIdx="0" presStyleCnt="9" custLinFactX="-91745" custLinFactNeighborX="-100000" custLinFactNeighborY="-18757">
        <dgm:presLayoutVars>
          <dgm:chPref val="3"/>
        </dgm:presLayoutVars>
      </dgm:prSet>
      <dgm:spPr/>
    </dgm:pt>
    <dgm:pt modelId="{A795C26A-BDA0-4C15-814B-9AD5C95B7F17}" type="pres">
      <dgm:prSet presAssocID="{4FFA70A2-097E-46B8-844B-DB000ABBCDD4}" presName="level3hierChild" presStyleCnt="0"/>
      <dgm:spPr/>
    </dgm:pt>
    <dgm:pt modelId="{F1123F14-425F-41EE-8A94-06E710963768}" type="pres">
      <dgm:prSet presAssocID="{24E06222-75C3-4D77-A905-17E6DDDA1F06}" presName="conn2-1" presStyleLbl="parChTrans1D4" presStyleIdx="1" presStyleCnt="9"/>
      <dgm:spPr/>
    </dgm:pt>
    <dgm:pt modelId="{E05059D0-2DF0-4528-B232-CBE973850689}" type="pres">
      <dgm:prSet presAssocID="{24E06222-75C3-4D77-A905-17E6DDDA1F06}" presName="connTx" presStyleLbl="parChTrans1D4" presStyleIdx="1" presStyleCnt="9"/>
      <dgm:spPr/>
    </dgm:pt>
    <dgm:pt modelId="{89FD64A3-4FD2-475D-B48F-CBC4212EA020}" type="pres">
      <dgm:prSet presAssocID="{7C8B94D2-4CCA-45BE-BF3F-95E8D9836172}" presName="root2" presStyleCnt="0"/>
      <dgm:spPr/>
    </dgm:pt>
    <dgm:pt modelId="{529E363B-2405-4C51-B544-7C9B3B8A5FCD}" type="pres">
      <dgm:prSet presAssocID="{7C8B94D2-4CCA-45BE-BF3F-95E8D9836172}" presName="LevelTwoTextNode" presStyleLbl="node4" presStyleIdx="1" presStyleCnt="9" custLinFactX="-200000" custLinFactNeighborX="-299123" custLinFactNeighborY="-18757">
        <dgm:presLayoutVars>
          <dgm:chPref val="3"/>
        </dgm:presLayoutVars>
      </dgm:prSet>
      <dgm:spPr/>
    </dgm:pt>
    <dgm:pt modelId="{B97A6B85-1267-40F0-873E-8F3178B4ACB8}" type="pres">
      <dgm:prSet presAssocID="{7C8B94D2-4CCA-45BE-BF3F-95E8D9836172}" presName="level3hierChild" presStyleCnt="0"/>
      <dgm:spPr/>
    </dgm:pt>
    <dgm:pt modelId="{A8CE4AE5-28D0-4C04-80FC-6AF82BE5974A}" type="pres">
      <dgm:prSet presAssocID="{411FED8B-478E-462F-9751-7C9A413873EA}" presName="conn2-1" presStyleLbl="parChTrans1D2" presStyleIdx="1" presStyleCnt="2"/>
      <dgm:spPr/>
    </dgm:pt>
    <dgm:pt modelId="{7F8609A1-B884-4169-9316-695756B65DD8}" type="pres">
      <dgm:prSet presAssocID="{411FED8B-478E-462F-9751-7C9A413873EA}" presName="connTx" presStyleLbl="parChTrans1D2" presStyleIdx="1" presStyleCnt="2"/>
      <dgm:spPr/>
    </dgm:pt>
    <dgm:pt modelId="{D5A9CD89-CE24-48E2-9511-63B725E3F98C}" type="pres">
      <dgm:prSet presAssocID="{3B1A96F6-0C2F-4B9E-BE84-C22EDAE97EAB}" presName="root2" presStyleCnt="0"/>
      <dgm:spPr/>
    </dgm:pt>
    <dgm:pt modelId="{18D89B5E-9D81-4D5F-858D-0F4F15597D9C}" type="pres">
      <dgm:prSet presAssocID="{3B1A96F6-0C2F-4B9E-BE84-C22EDAE97EAB}" presName="LevelTwoTextNode" presStyleLbl="node2" presStyleIdx="1" presStyleCnt="2" custLinFactX="152560" custLinFactNeighborX="200000" custLinFactNeighborY="21441">
        <dgm:presLayoutVars>
          <dgm:chPref val="3"/>
        </dgm:presLayoutVars>
      </dgm:prSet>
      <dgm:spPr/>
    </dgm:pt>
    <dgm:pt modelId="{254C2341-5730-4752-BB80-05F4FA0EB74E}" type="pres">
      <dgm:prSet presAssocID="{3B1A96F6-0C2F-4B9E-BE84-C22EDAE97EAB}" presName="level3hierChild" presStyleCnt="0"/>
      <dgm:spPr/>
    </dgm:pt>
    <dgm:pt modelId="{72253EDC-5F3B-4554-AEB5-E667B13C03D2}" type="pres">
      <dgm:prSet presAssocID="{5762840D-D81D-4C07-AC2B-9341A190E0CE}" presName="conn2-1" presStyleLbl="parChTrans1D3" presStyleIdx="1" presStyleCnt="3"/>
      <dgm:spPr/>
    </dgm:pt>
    <dgm:pt modelId="{E31AE3C5-8DA3-47CC-86D4-40076B280F89}" type="pres">
      <dgm:prSet presAssocID="{5762840D-D81D-4C07-AC2B-9341A190E0CE}" presName="connTx" presStyleLbl="parChTrans1D3" presStyleIdx="1" presStyleCnt="3"/>
      <dgm:spPr/>
    </dgm:pt>
    <dgm:pt modelId="{BE841E0B-C983-4A0D-8A44-B8A5247DAB83}" type="pres">
      <dgm:prSet presAssocID="{2569FC65-A016-47C6-B306-7DF5E77F36A4}" presName="root2" presStyleCnt="0"/>
      <dgm:spPr/>
    </dgm:pt>
    <dgm:pt modelId="{14C20730-886E-4D58-A2F4-DF7A4C0A85E7}" type="pres">
      <dgm:prSet presAssocID="{2569FC65-A016-47C6-B306-7DF5E77F36A4}" presName="LevelTwoTextNode" presStyleLbl="node3" presStyleIdx="1" presStyleCnt="3" custLinFactNeighborX="88856" custLinFactNeighborY="13862">
        <dgm:presLayoutVars>
          <dgm:chPref val="3"/>
        </dgm:presLayoutVars>
      </dgm:prSet>
      <dgm:spPr/>
    </dgm:pt>
    <dgm:pt modelId="{1564012D-3B6D-447A-91BD-5B6F23AF7254}" type="pres">
      <dgm:prSet presAssocID="{2569FC65-A016-47C6-B306-7DF5E77F36A4}" presName="level3hierChild" presStyleCnt="0"/>
      <dgm:spPr/>
    </dgm:pt>
    <dgm:pt modelId="{21719D2B-8E27-421F-A5CC-6A93D08C4E54}" type="pres">
      <dgm:prSet presAssocID="{101632EA-AD12-425A-AA46-C316ECC82F78}" presName="conn2-1" presStyleLbl="parChTrans1D4" presStyleIdx="2" presStyleCnt="9"/>
      <dgm:spPr/>
    </dgm:pt>
    <dgm:pt modelId="{5B86B273-CECB-4439-9E42-7AC9570F9389}" type="pres">
      <dgm:prSet presAssocID="{101632EA-AD12-425A-AA46-C316ECC82F78}" presName="connTx" presStyleLbl="parChTrans1D4" presStyleIdx="2" presStyleCnt="9"/>
      <dgm:spPr/>
    </dgm:pt>
    <dgm:pt modelId="{3C138C2D-B163-4338-985A-ED6DD509686F}" type="pres">
      <dgm:prSet presAssocID="{B302BA87-4016-4CDB-967F-7A3B67916EDD}" presName="root2" presStyleCnt="0"/>
      <dgm:spPr/>
    </dgm:pt>
    <dgm:pt modelId="{D1D7A469-3E9E-4350-848A-C0B5BABC330A}" type="pres">
      <dgm:prSet presAssocID="{B302BA87-4016-4CDB-967F-7A3B67916EDD}" presName="LevelTwoTextNode" presStyleLbl="node4" presStyleIdx="2" presStyleCnt="9" custLinFactX="-93924" custLinFactNeighborX="-100000" custLinFactNeighborY="-52814">
        <dgm:presLayoutVars>
          <dgm:chPref val="3"/>
        </dgm:presLayoutVars>
      </dgm:prSet>
      <dgm:spPr/>
    </dgm:pt>
    <dgm:pt modelId="{0E57F9CC-03C6-4CAE-BBCE-6D4BD1A8BBA0}" type="pres">
      <dgm:prSet presAssocID="{B302BA87-4016-4CDB-967F-7A3B67916EDD}" presName="level3hierChild" presStyleCnt="0"/>
      <dgm:spPr/>
    </dgm:pt>
    <dgm:pt modelId="{1A2BC27E-05B8-4A7C-A6F8-150336A2B1DE}" type="pres">
      <dgm:prSet presAssocID="{3745F5D7-5187-4B20-AC1E-091D639B42EE}" presName="conn2-1" presStyleLbl="parChTrans1D4" presStyleIdx="3" presStyleCnt="9"/>
      <dgm:spPr/>
    </dgm:pt>
    <dgm:pt modelId="{70432C45-FA23-4CB8-8AEA-84C720F67CA0}" type="pres">
      <dgm:prSet presAssocID="{3745F5D7-5187-4B20-AC1E-091D639B42EE}" presName="connTx" presStyleLbl="parChTrans1D4" presStyleIdx="3" presStyleCnt="9"/>
      <dgm:spPr/>
    </dgm:pt>
    <dgm:pt modelId="{59BE8398-3293-45D8-94E9-E541C6B0033D}" type="pres">
      <dgm:prSet presAssocID="{974D10D3-C0BF-42D8-A860-1373D7E1ED0B}" presName="root2" presStyleCnt="0"/>
      <dgm:spPr/>
    </dgm:pt>
    <dgm:pt modelId="{84797072-5677-46C4-AF88-094E636A0DE7}" type="pres">
      <dgm:prSet presAssocID="{974D10D3-C0BF-42D8-A860-1373D7E1ED0B}" presName="LevelTwoTextNode" presStyleLbl="node4" presStyleIdx="3" presStyleCnt="9" custLinFactX="-200000" custLinFactNeighborX="-299123" custLinFactNeighborY="-18873">
        <dgm:presLayoutVars>
          <dgm:chPref val="3"/>
        </dgm:presLayoutVars>
      </dgm:prSet>
      <dgm:spPr/>
    </dgm:pt>
    <dgm:pt modelId="{EB07A367-678B-495E-AB32-92BBD91C37ED}" type="pres">
      <dgm:prSet presAssocID="{974D10D3-C0BF-42D8-A860-1373D7E1ED0B}" presName="level3hierChild" presStyleCnt="0"/>
      <dgm:spPr/>
    </dgm:pt>
    <dgm:pt modelId="{28CBAABA-78AF-43B2-B3AA-A5F5B017405D}" type="pres">
      <dgm:prSet presAssocID="{6E290BA1-5E71-4FC2-8185-954C3F40B083}" presName="conn2-1" presStyleLbl="parChTrans1D4" presStyleIdx="4" presStyleCnt="9"/>
      <dgm:spPr/>
    </dgm:pt>
    <dgm:pt modelId="{B5F08F43-F2BD-4D90-969F-F19B6681EE53}" type="pres">
      <dgm:prSet presAssocID="{6E290BA1-5E71-4FC2-8185-954C3F40B083}" presName="connTx" presStyleLbl="parChTrans1D4" presStyleIdx="4" presStyleCnt="9"/>
      <dgm:spPr/>
    </dgm:pt>
    <dgm:pt modelId="{8E0ED62C-9DB5-4356-82D1-5C83A0AD854B}" type="pres">
      <dgm:prSet presAssocID="{56663EBF-14EA-4028-8F83-1C7B3AE6594E}" presName="root2" presStyleCnt="0"/>
      <dgm:spPr/>
    </dgm:pt>
    <dgm:pt modelId="{94C782F9-1ED0-4D87-8708-0B7F51034D80}" type="pres">
      <dgm:prSet presAssocID="{56663EBF-14EA-4028-8F83-1C7B3AE6594E}" presName="LevelTwoTextNode" presStyleLbl="node4" presStyleIdx="4" presStyleCnt="9" custLinFactX="-200000" custLinFactNeighborX="-299123" custLinFactNeighborY="-31962">
        <dgm:presLayoutVars>
          <dgm:chPref val="3"/>
        </dgm:presLayoutVars>
      </dgm:prSet>
      <dgm:spPr/>
    </dgm:pt>
    <dgm:pt modelId="{EE62FEB1-7ACD-4D15-9613-6FFE2B853EFB}" type="pres">
      <dgm:prSet presAssocID="{56663EBF-14EA-4028-8F83-1C7B3AE6594E}" presName="level3hierChild" presStyleCnt="0"/>
      <dgm:spPr/>
    </dgm:pt>
    <dgm:pt modelId="{311AF285-0DFD-499E-804D-6C90CF621B76}" type="pres">
      <dgm:prSet presAssocID="{228F9C94-3BF9-43D5-A0B6-6EA6245686A1}" presName="conn2-1" presStyleLbl="parChTrans1D3" presStyleIdx="2" presStyleCnt="3"/>
      <dgm:spPr/>
    </dgm:pt>
    <dgm:pt modelId="{81F238BD-CF43-4B85-BC3B-90EE0C8AE4DE}" type="pres">
      <dgm:prSet presAssocID="{228F9C94-3BF9-43D5-A0B6-6EA6245686A1}" presName="connTx" presStyleLbl="parChTrans1D3" presStyleIdx="2" presStyleCnt="3"/>
      <dgm:spPr/>
    </dgm:pt>
    <dgm:pt modelId="{E33837B0-EC6E-4F07-B67F-A967C7448EA8}" type="pres">
      <dgm:prSet presAssocID="{786FB98C-BE0F-4841-9372-61FE5494F13B}" presName="root2" presStyleCnt="0"/>
      <dgm:spPr/>
    </dgm:pt>
    <dgm:pt modelId="{253AD7E0-9CA2-4C97-A127-E3090A83F377}" type="pres">
      <dgm:prSet presAssocID="{786FB98C-BE0F-4841-9372-61FE5494F13B}" presName="LevelTwoTextNode" presStyleLbl="node3" presStyleIdx="2" presStyleCnt="3" custLinFactNeighborX="95872" custLinFactNeighborY="-28587">
        <dgm:presLayoutVars>
          <dgm:chPref val="3"/>
        </dgm:presLayoutVars>
      </dgm:prSet>
      <dgm:spPr/>
    </dgm:pt>
    <dgm:pt modelId="{C532B8D1-ABE8-4424-9CB5-9AD111B546AF}" type="pres">
      <dgm:prSet presAssocID="{786FB98C-BE0F-4841-9372-61FE5494F13B}" presName="level3hierChild" presStyleCnt="0"/>
      <dgm:spPr/>
    </dgm:pt>
    <dgm:pt modelId="{5D0D864F-4A23-4B26-AB38-6CAD81400C19}" type="pres">
      <dgm:prSet presAssocID="{2916F845-6B36-4998-93E8-80548D8170A9}" presName="conn2-1" presStyleLbl="parChTrans1D4" presStyleIdx="5" presStyleCnt="9"/>
      <dgm:spPr/>
    </dgm:pt>
    <dgm:pt modelId="{064A3874-0419-4E56-907E-1C7D9CC229D9}" type="pres">
      <dgm:prSet presAssocID="{2916F845-6B36-4998-93E8-80548D8170A9}" presName="connTx" presStyleLbl="parChTrans1D4" presStyleIdx="5" presStyleCnt="9"/>
      <dgm:spPr/>
    </dgm:pt>
    <dgm:pt modelId="{DE979427-1C2E-4FFC-BE62-0DAB9FEC1DF5}" type="pres">
      <dgm:prSet presAssocID="{A3E77446-A84B-4A1F-A4AA-BB94078B7F15}" presName="root2" presStyleCnt="0"/>
      <dgm:spPr/>
    </dgm:pt>
    <dgm:pt modelId="{D228650B-875C-4112-AA8E-5818AE5D580D}" type="pres">
      <dgm:prSet presAssocID="{A3E77446-A84B-4A1F-A4AA-BB94078B7F15}" presName="LevelTwoTextNode" presStyleLbl="node4" presStyleIdx="5" presStyleCnt="9" custLinFactX="-91019" custLinFactNeighborX="-100000" custLinFactNeighborY="-50028">
        <dgm:presLayoutVars>
          <dgm:chPref val="3"/>
        </dgm:presLayoutVars>
      </dgm:prSet>
      <dgm:spPr/>
    </dgm:pt>
    <dgm:pt modelId="{CBF951F5-6D4D-48F3-B4EB-1C73BEA32B4C}" type="pres">
      <dgm:prSet presAssocID="{A3E77446-A84B-4A1F-A4AA-BB94078B7F15}" presName="level3hierChild" presStyleCnt="0"/>
      <dgm:spPr/>
    </dgm:pt>
    <dgm:pt modelId="{8473AFF4-0693-41A5-9636-013F6D43D96A}" type="pres">
      <dgm:prSet presAssocID="{EDBB61E2-A238-4E79-B787-F83B850E15DD}" presName="conn2-1" presStyleLbl="parChTrans1D4" presStyleIdx="6" presStyleCnt="9"/>
      <dgm:spPr/>
    </dgm:pt>
    <dgm:pt modelId="{8B349FBE-3086-4B3A-BE2A-0B087B1EC980}" type="pres">
      <dgm:prSet presAssocID="{EDBB61E2-A238-4E79-B787-F83B850E15DD}" presName="connTx" presStyleLbl="parChTrans1D4" presStyleIdx="6" presStyleCnt="9"/>
      <dgm:spPr/>
    </dgm:pt>
    <dgm:pt modelId="{2CAF789D-6265-4C2D-B993-77FDA4D550C5}" type="pres">
      <dgm:prSet presAssocID="{EF9B13B3-FD93-4DAA-9B95-DBBA7C8B4DB2}" presName="root2" presStyleCnt="0"/>
      <dgm:spPr/>
    </dgm:pt>
    <dgm:pt modelId="{D9EDE756-F3EF-4499-B581-5418EB7BCF96}" type="pres">
      <dgm:prSet presAssocID="{EF9B13B3-FD93-4DAA-9B95-DBBA7C8B4DB2}" presName="LevelTwoTextNode" presStyleLbl="node4" presStyleIdx="6" presStyleCnt="9" custLinFactX="-200000" custLinFactNeighborX="-299123" custLinFactNeighborY="-39507">
        <dgm:presLayoutVars>
          <dgm:chPref val="3"/>
        </dgm:presLayoutVars>
      </dgm:prSet>
      <dgm:spPr/>
    </dgm:pt>
    <dgm:pt modelId="{844D66EF-DBE1-4B61-9531-8A6C228CD82B}" type="pres">
      <dgm:prSet presAssocID="{EF9B13B3-FD93-4DAA-9B95-DBBA7C8B4DB2}" presName="level3hierChild" presStyleCnt="0"/>
      <dgm:spPr/>
    </dgm:pt>
    <dgm:pt modelId="{23BDA780-7A19-49C7-AD17-CA60C2DBC0A2}" type="pres">
      <dgm:prSet presAssocID="{9495B9A6-7CB4-4B20-93F7-10B08416C63E}" presName="conn2-1" presStyleLbl="parChTrans1D4" presStyleIdx="7" presStyleCnt="9"/>
      <dgm:spPr/>
    </dgm:pt>
    <dgm:pt modelId="{54FB1696-3115-4BC0-8278-9741A5968D94}" type="pres">
      <dgm:prSet presAssocID="{9495B9A6-7CB4-4B20-93F7-10B08416C63E}" presName="connTx" presStyleLbl="parChTrans1D4" presStyleIdx="7" presStyleCnt="9"/>
      <dgm:spPr/>
    </dgm:pt>
    <dgm:pt modelId="{48E0E707-9D00-44C3-A3CC-09215D52509F}" type="pres">
      <dgm:prSet presAssocID="{77E394F9-0BBC-4E57-9030-3B94B675EF80}" presName="root2" presStyleCnt="0"/>
      <dgm:spPr/>
    </dgm:pt>
    <dgm:pt modelId="{DAA821FE-5F0B-4508-840E-A1EE01BCB455}" type="pres">
      <dgm:prSet presAssocID="{77E394F9-0BBC-4E57-9030-3B94B675EF80}" presName="LevelTwoTextNode" presStyleLbl="node4" presStyleIdx="7" presStyleCnt="9" custLinFactX="-96103" custLinFactNeighborX="-100000" custLinFactNeighborY="-28065">
        <dgm:presLayoutVars>
          <dgm:chPref val="3"/>
        </dgm:presLayoutVars>
      </dgm:prSet>
      <dgm:spPr/>
    </dgm:pt>
    <dgm:pt modelId="{C8F8414D-8486-4A05-8EE6-18E770006795}" type="pres">
      <dgm:prSet presAssocID="{77E394F9-0BBC-4E57-9030-3B94B675EF80}" presName="level3hierChild" presStyleCnt="0"/>
      <dgm:spPr/>
    </dgm:pt>
    <dgm:pt modelId="{F6421E45-2D9B-49D6-855D-651FAD46C429}" type="pres">
      <dgm:prSet presAssocID="{C4CA99E8-1AC7-4CD1-A82E-8A4F550812CC}" presName="conn2-1" presStyleLbl="parChTrans1D4" presStyleIdx="8" presStyleCnt="9"/>
      <dgm:spPr/>
    </dgm:pt>
    <dgm:pt modelId="{2FCFABE5-1389-401E-A5AD-C3381245B71C}" type="pres">
      <dgm:prSet presAssocID="{C4CA99E8-1AC7-4CD1-A82E-8A4F550812CC}" presName="connTx" presStyleLbl="parChTrans1D4" presStyleIdx="8" presStyleCnt="9"/>
      <dgm:spPr/>
    </dgm:pt>
    <dgm:pt modelId="{F04DF4B3-E0B6-4711-84AA-AEA74562224E}" type="pres">
      <dgm:prSet presAssocID="{8C55675E-0E09-4B6C-9F71-AD7EB26DD5FA}" presName="root2" presStyleCnt="0"/>
      <dgm:spPr/>
    </dgm:pt>
    <dgm:pt modelId="{CA62D21C-CF5F-43E1-BCB4-1A4285134380}" type="pres">
      <dgm:prSet presAssocID="{8C55675E-0E09-4B6C-9F71-AD7EB26DD5FA}" presName="LevelTwoTextNode" presStyleLbl="node4" presStyleIdx="8" presStyleCnt="9" custLinFactX="-200000" custLinFactNeighborX="-299123" custLinFactNeighborY="-28065">
        <dgm:presLayoutVars>
          <dgm:chPref val="3"/>
        </dgm:presLayoutVars>
      </dgm:prSet>
      <dgm:spPr/>
    </dgm:pt>
    <dgm:pt modelId="{D3D551E5-D5C0-4103-ABA2-ECFAA1338114}" type="pres">
      <dgm:prSet presAssocID="{8C55675E-0E09-4B6C-9F71-AD7EB26DD5FA}" presName="level3hierChild" presStyleCnt="0"/>
      <dgm:spPr/>
    </dgm:pt>
  </dgm:ptLst>
  <dgm:cxnLst>
    <dgm:cxn modelId="{15AD0602-2A92-4AB9-BE88-B89636916CEB}" type="presOf" srcId="{EDBB61E2-A238-4E79-B787-F83B850E15DD}" destId="{8473AFF4-0693-41A5-9636-013F6D43D96A}" srcOrd="0" destOrd="0" presId="urn:microsoft.com/office/officeart/2008/layout/HorizontalMultiLevelHierarchy"/>
    <dgm:cxn modelId="{5C8A9E08-FCFD-4438-9617-F736A6659E77}" type="presOf" srcId="{228F9C94-3BF9-43D5-A0B6-6EA6245686A1}" destId="{81F238BD-CF43-4B85-BC3B-90EE0C8AE4DE}" srcOrd="1" destOrd="0" presId="urn:microsoft.com/office/officeart/2008/layout/HorizontalMultiLevelHierarchy"/>
    <dgm:cxn modelId="{3B5FE90B-13A2-40AB-81A5-6C906BF828EA}" type="presOf" srcId="{A3E77446-A84B-4A1F-A4AA-BB94078B7F15}" destId="{D228650B-875C-4112-AA8E-5818AE5D580D}" srcOrd="0" destOrd="0" presId="urn:microsoft.com/office/officeart/2008/layout/HorizontalMultiLevelHierarchy"/>
    <dgm:cxn modelId="{6B063C0C-FB9A-48CF-BE76-F88E557AE27D}" srcId="{B6550015-D947-42C7-A1AB-BC54ED8D1F8A}" destId="{81F601F9-29D2-4146-8AD5-D580DD5AE28C}" srcOrd="0" destOrd="0" parTransId="{B9DE22F6-F45B-4639-BB8C-BA332C764EBC}" sibTransId="{07731978-B2DA-423D-A0CE-9AD5612980F3}"/>
    <dgm:cxn modelId="{2167D20D-E3BB-492E-A848-5387FE1CAF43}" srcId="{B302BA87-4016-4CDB-967F-7A3B67916EDD}" destId="{974D10D3-C0BF-42D8-A860-1373D7E1ED0B}" srcOrd="0" destOrd="0" parTransId="{3745F5D7-5187-4B20-AC1E-091D639B42EE}" sibTransId="{B08C926C-E9C7-4E71-8362-1CC802A5C042}"/>
    <dgm:cxn modelId="{59FC9112-3C36-455D-9DC5-BF40BD88BDEA}" type="presOf" srcId="{77E394F9-0BBC-4E57-9030-3B94B675EF80}" destId="{DAA821FE-5F0B-4508-840E-A1EE01BCB455}" srcOrd="0" destOrd="0" presId="urn:microsoft.com/office/officeart/2008/layout/HorizontalMultiLevelHierarchy"/>
    <dgm:cxn modelId="{A865D615-FB93-4DC7-9F1F-FEB4280F6C08}" srcId="{3B1A96F6-0C2F-4B9E-BE84-C22EDAE97EAB}" destId="{2569FC65-A016-47C6-B306-7DF5E77F36A4}" srcOrd="0" destOrd="0" parTransId="{5762840D-D81D-4C07-AC2B-9341A190E0CE}" sibTransId="{8975672B-73CE-4848-9D57-1F74C0C07B14}"/>
    <dgm:cxn modelId="{4EECDF1C-7368-4173-B8CA-0F4DF260BF06}" srcId="{2B77F8A8-2AF4-4296-A2CE-B9A1284C8BBA}" destId="{B6550015-D947-42C7-A1AB-BC54ED8D1F8A}" srcOrd="0" destOrd="0" parTransId="{632D6456-4E10-432A-B0E1-61F07608DB83}" sibTransId="{0E19C0E4-885F-4E26-BE64-A240CDD4E70C}"/>
    <dgm:cxn modelId="{F5E7CA1D-9B37-48CC-B3AB-B5BC0C91CD76}" type="presOf" srcId="{56663EBF-14EA-4028-8F83-1C7B3AE6594E}" destId="{94C782F9-1ED0-4D87-8708-0B7F51034D80}" srcOrd="0" destOrd="0" presId="urn:microsoft.com/office/officeart/2008/layout/HorizontalMultiLevelHierarchy"/>
    <dgm:cxn modelId="{E0F20220-4D2C-4737-A8A8-067272E335BA}" type="presOf" srcId="{5762840D-D81D-4C07-AC2B-9341A190E0CE}" destId="{72253EDC-5F3B-4554-AEB5-E667B13C03D2}" srcOrd="0" destOrd="0" presId="urn:microsoft.com/office/officeart/2008/layout/HorizontalMultiLevelHierarchy"/>
    <dgm:cxn modelId="{CAC9EC21-0BD3-4540-BFFD-002959A0BDA0}" type="presOf" srcId="{B6550015-D947-42C7-A1AB-BC54ED8D1F8A}" destId="{CE51534C-A4A6-4253-8E6A-7F58E0121997}" srcOrd="0" destOrd="0" presId="urn:microsoft.com/office/officeart/2008/layout/HorizontalMultiLevelHierarchy"/>
    <dgm:cxn modelId="{BF9F9722-7F96-4A21-934F-AA09C80B8965}" type="presOf" srcId="{2916F845-6B36-4998-93E8-80548D8170A9}" destId="{064A3874-0419-4E56-907E-1C7D9CC229D9}" srcOrd="1" destOrd="0" presId="urn:microsoft.com/office/officeart/2008/layout/HorizontalMultiLevelHierarchy"/>
    <dgm:cxn modelId="{D85BE925-8DCC-49C2-825B-0CED5D81DADD}" type="presOf" srcId="{974D10D3-C0BF-42D8-A860-1373D7E1ED0B}" destId="{84797072-5677-46C4-AF88-094E636A0DE7}" srcOrd="0" destOrd="0" presId="urn:microsoft.com/office/officeart/2008/layout/HorizontalMultiLevelHierarchy"/>
    <dgm:cxn modelId="{9E87FB27-9B4A-43B1-B359-0BD4E3A79C8F}" type="presOf" srcId="{EDBB61E2-A238-4E79-B787-F83B850E15DD}" destId="{8B349FBE-3086-4B3A-BE2A-0B087B1EC980}" srcOrd="1" destOrd="0" presId="urn:microsoft.com/office/officeart/2008/layout/HorizontalMultiLevelHierarchy"/>
    <dgm:cxn modelId="{3B123629-2F01-4A38-B8D7-3C1BA2D1F000}" type="presOf" srcId="{24E06222-75C3-4D77-A905-17E6DDDA1F06}" destId="{F1123F14-425F-41EE-8A94-06E710963768}" srcOrd="0" destOrd="0" presId="urn:microsoft.com/office/officeart/2008/layout/HorizontalMultiLevelHierarchy"/>
    <dgm:cxn modelId="{9CE2332C-862E-4DEF-B19D-83DC1053C8E7}" type="presOf" srcId="{9495B9A6-7CB4-4B20-93F7-10B08416C63E}" destId="{23BDA780-7A19-49C7-AD17-CA60C2DBC0A2}" srcOrd="0" destOrd="0" presId="urn:microsoft.com/office/officeart/2008/layout/HorizontalMultiLevelHierarchy"/>
    <dgm:cxn modelId="{94C2953B-2300-4EF6-928D-C63C805AA839}" srcId="{77E394F9-0BBC-4E57-9030-3B94B675EF80}" destId="{8C55675E-0E09-4B6C-9F71-AD7EB26DD5FA}" srcOrd="0" destOrd="0" parTransId="{C4CA99E8-1AC7-4CD1-A82E-8A4F550812CC}" sibTransId="{78176C65-F5D0-4413-B374-195DCFA20DD3}"/>
    <dgm:cxn modelId="{12A0CA3E-2113-45F2-80F1-C6F2FA57723B}" type="presOf" srcId="{7C8B94D2-4CCA-45BE-BF3F-95E8D9836172}" destId="{529E363B-2405-4C51-B544-7C9B3B8A5FCD}" srcOrd="0" destOrd="0" presId="urn:microsoft.com/office/officeart/2008/layout/HorizontalMultiLevelHierarchy"/>
    <dgm:cxn modelId="{D580CF3E-074D-4F70-9167-ABA8B51CC747}" type="presOf" srcId="{8C55675E-0E09-4B6C-9F71-AD7EB26DD5FA}" destId="{CA62D21C-CF5F-43E1-BCB4-1A4285134380}" srcOrd="0" destOrd="0" presId="urn:microsoft.com/office/officeart/2008/layout/HorizontalMultiLevelHierarchy"/>
    <dgm:cxn modelId="{B9E0C249-5D23-424B-AB15-9653F67AFCF8}" type="presOf" srcId="{411FED8B-478E-462F-9751-7C9A413873EA}" destId="{7F8609A1-B884-4169-9316-695756B65DD8}" srcOrd="1" destOrd="0" presId="urn:microsoft.com/office/officeart/2008/layout/HorizontalMultiLevelHierarchy"/>
    <dgm:cxn modelId="{1934F44B-F654-4D84-965A-0F8559A1FDAA}" srcId="{B6550015-D947-42C7-A1AB-BC54ED8D1F8A}" destId="{3B1A96F6-0C2F-4B9E-BE84-C22EDAE97EAB}" srcOrd="1" destOrd="0" parTransId="{411FED8B-478E-462F-9751-7C9A413873EA}" sibTransId="{48EF7E75-6957-4E83-9384-51EB916A0385}"/>
    <dgm:cxn modelId="{A3ADD253-A35C-476D-8206-96C436C2FFCB}" srcId="{B302BA87-4016-4CDB-967F-7A3B67916EDD}" destId="{56663EBF-14EA-4028-8F83-1C7B3AE6594E}" srcOrd="1" destOrd="0" parTransId="{6E290BA1-5E71-4FC2-8185-954C3F40B083}" sibTransId="{8BE7E1AA-C4D9-4EF6-8C14-036DEC078E61}"/>
    <dgm:cxn modelId="{99900355-8193-4618-B7CA-C6786DF8727F}" type="presOf" srcId="{2B77F8A8-2AF4-4296-A2CE-B9A1284C8BBA}" destId="{273D9649-D969-4FA7-95D9-E948F7FC5FFB}" srcOrd="0" destOrd="0" presId="urn:microsoft.com/office/officeart/2008/layout/HorizontalMultiLevelHierarchy"/>
    <dgm:cxn modelId="{1B496A58-B819-4EE0-AD65-F61B5CD4272F}" type="presOf" srcId="{101632EA-AD12-425A-AA46-C316ECC82F78}" destId="{5B86B273-CECB-4439-9E42-7AC9570F9389}" srcOrd="1" destOrd="0" presId="urn:microsoft.com/office/officeart/2008/layout/HorizontalMultiLevelHierarchy"/>
    <dgm:cxn modelId="{7345EA5D-B6F2-40B4-B129-7F7E6F8F3947}" type="presOf" srcId="{B9DE22F6-F45B-4639-BB8C-BA332C764EBC}" destId="{777D5BDA-3BA0-407B-8015-00AA753CD40C}" srcOrd="0" destOrd="0" presId="urn:microsoft.com/office/officeart/2008/layout/HorizontalMultiLevelHierarchy"/>
    <dgm:cxn modelId="{D5E1F56D-5509-4FF1-A5A2-2D7D0A6E1BEB}" type="presOf" srcId="{B302BA87-4016-4CDB-967F-7A3B67916EDD}" destId="{D1D7A469-3E9E-4350-848A-C0B5BABC330A}" srcOrd="0" destOrd="0" presId="urn:microsoft.com/office/officeart/2008/layout/HorizontalMultiLevelHierarchy"/>
    <dgm:cxn modelId="{BF7EFD70-88C9-4BED-B6A6-C2C950B626DF}" type="presOf" srcId="{786FB98C-BE0F-4841-9372-61FE5494F13B}" destId="{253AD7E0-9CA2-4C97-A127-E3090A83F377}" srcOrd="0" destOrd="0" presId="urn:microsoft.com/office/officeart/2008/layout/HorizontalMultiLevelHierarchy"/>
    <dgm:cxn modelId="{1D6F8173-DEF8-4C24-929B-A0ED902DF085}" srcId="{A3E77446-A84B-4A1F-A4AA-BB94078B7F15}" destId="{EF9B13B3-FD93-4DAA-9B95-DBBA7C8B4DB2}" srcOrd="0" destOrd="0" parTransId="{EDBB61E2-A238-4E79-B787-F83B850E15DD}" sibTransId="{6CB3E994-718C-47D9-A43A-5525FDEC68F0}"/>
    <dgm:cxn modelId="{7E494875-A2E7-4F29-B9B9-F080CF085612}" type="presOf" srcId="{3745F5D7-5187-4B20-AC1E-091D639B42EE}" destId="{1A2BC27E-05B8-4A7C-A6F8-150336A2B1DE}" srcOrd="0" destOrd="0" presId="urn:microsoft.com/office/officeart/2008/layout/HorizontalMultiLevelHierarchy"/>
    <dgm:cxn modelId="{C7F27879-D65C-4161-A6F2-625803AFDE9E}" srcId="{4FFA70A2-097E-46B8-844B-DB000ABBCDD4}" destId="{7C8B94D2-4CCA-45BE-BF3F-95E8D9836172}" srcOrd="0" destOrd="0" parTransId="{24E06222-75C3-4D77-A905-17E6DDDA1F06}" sibTransId="{120A2032-1A6F-46CF-9265-1A14F7C69848}"/>
    <dgm:cxn modelId="{9B19DF7D-2CE3-4651-A453-5D0E8CF6B2AA}" type="presOf" srcId="{C4CA99E8-1AC7-4CD1-A82E-8A4F550812CC}" destId="{F6421E45-2D9B-49D6-855D-651FAD46C429}" srcOrd="0" destOrd="0" presId="urn:microsoft.com/office/officeart/2008/layout/HorizontalMultiLevelHierarchy"/>
    <dgm:cxn modelId="{61BA1B80-0AD4-4D17-9307-C628899AB608}" type="presOf" srcId="{6E290BA1-5E71-4FC2-8185-954C3F40B083}" destId="{B5F08F43-F2BD-4D90-969F-F19B6681EE53}" srcOrd="1" destOrd="0" presId="urn:microsoft.com/office/officeart/2008/layout/HorizontalMultiLevelHierarchy"/>
    <dgm:cxn modelId="{2CE3F084-E0F7-43D8-83BB-F845A136D0DD}" type="presOf" srcId="{EF9B13B3-FD93-4DAA-9B95-DBBA7C8B4DB2}" destId="{D9EDE756-F3EF-4499-B581-5418EB7BCF96}" srcOrd="0" destOrd="0" presId="urn:microsoft.com/office/officeart/2008/layout/HorizontalMultiLevelHierarchy"/>
    <dgm:cxn modelId="{41EF1290-E949-4D63-9685-43F1A3BC97E6}" srcId="{786FB98C-BE0F-4841-9372-61FE5494F13B}" destId="{A3E77446-A84B-4A1F-A4AA-BB94078B7F15}" srcOrd="0" destOrd="0" parTransId="{2916F845-6B36-4998-93E8-80548D8170A9}" sibTransId="{4BAB45D9-0C1E-4EC4-844A-F0F21961AEAF}"/>
    <dgm:cxn modelId="{EA154393-556A-4030-A499-9FEA4B5FB604}" type="presOf" srcId="{C4CA99E8-1AC7-4CD1-A82E-8A4F550812CC}" destId="{2FCFABE5-1389-401E-A5AD-C3381245B71C}" srcOrd="1" destOrd="0" presId="urn:microsoft.com/office/officeart/2008/layout/HorizontalMultiLevelHierarchy"/>
    <dgm:cxn modelId="{26720E94-7757-4CDA-ADF6-027BC4B1A259}" srcId="{786FB98C-BE0F-4841-9372-61FE5494F13B}" destId="{77E394F9-0BBC-4E57-9030-3B94B675EF80}" srcOrd="1" destOrd="0" parTransId="{9495B9A6-7CB4-4B20-93F7-10B08416C63E}" sibTransId="{D5E1D910-8EF7-44B1-AFF4-F0CF1645918A}"/>
    <dgm:cxn modelId="{E974A795-A940-4C9D-9F36-F4F403AE9B86}" type="presOf" srcId="{24E06222-75C3-4D77-A905-17E6DDDA1F06}" destId="{E05059D0-2DF0-4528-B232-CBE973850689}" srcOrd="1" destOrd="0" presId="urn:microsoft.com/office/officeart/2008/layout/HorizontalMultiLevelHierarchy"/>
    <dgm:cxn modelId="{51751696-6855-4ADD-A878-DE994BC8B77D}" type="presOf" srcId="{B9DE22F6-F45B-4639-BB8C-BA332C764EBC}" destId="{D3ACF1C9-F260-4699-9576-A5EC1754B9FD}" srcOrd="1" destOrd="0" presId="urn:microsoft.com/office/officeart/2008/layout/HorizontalMultiLevelHierarchy"/>
    <dgm:cxn modelId="{303AAE9F-50FF-4BA9-9C32-1137DFDFBD97}" type="presOf" srcId="{1F432319-B621-43E4-B59F-525C2A8291FC}" destId="{F1EF12DF-7E65-421E-A95B-4B95A3DF6BE3}" srcOrd="0" destOrd="0" presId="urn:microsoft.com/office/officeart/2008/layout/HorizontalMultiLevelHierarchy"/>
    <dgm:cxn modelId="{695C81A1-0AC9-4A31-82FA-E2400A2B3D3B}" type="presOf" srcId="{5762840D-D81D-4C07-AC2B-9341A190E0CE}" destId="{E31AE3C5-8DA3-47CC-86D4-40076B280F89}" srcOrd="1" destOrd="0" presId="urn:microsoft.com/office/officeart/2008/layout/HorizontalMultiLevelHierarchy"/>
    <dgm:cxn modelId="{A10625A9-D883-4534-A5FB-F84204E2AE46}" type="presOf" srcId="{CE0B3D68-5B1D-44FC-9E45-F587EB8DDD2A}" destId="{5E9A045A-E42A-4B36-B26C-BDFE2CF6CA98}" srcOrd="1" destOrd="0" presId="urn:microsoft.com/office/officeart/2008/layout/HorizontalMultiLevelHierarchy"/>
    <dgm:cxn modelId="{86D60AB4-2233-466A-941C-D6AC20AAFB4A}" srcId="{A64AB7BB-F8B2-4A27-95C3-5EABA36603D5}" destId="{4FFA70A2-097E-46B8-844B-DB000ABBCDD4}" srcOrd="0" destOrd="0" parTransId="{1F432319-B621-43E4-B59F-525C2A8291FC}" sibTransId="{CA5E38AE-AB46-4D8D-9056-6A06A7E143F6}"/>
    <dgm:cxn modelId="{4F4443B5-2DE5-40DF-8D9E-D25AA05C9755}" type="presOf" srcId="{A64AB7BB-F8B2-4A27-95C3-5EABA36603D5}" destId="{A0514AFB-3FC2-4D31-A22A-F24FC1C846E8}" srcOrd="0" destOrd="0" presId="urn:microsoft.com/office/officeart/2008/layout/HorizontalMultiLevelHierarchy"/>
    <dgm:cxn modelId="{ADA4A3B6-16DD-4F62-A8BE-C001873E204A}" srcId="{81F601F9-29D2-4146-8AD5-D580DD5AE28C}" destId="{A64AB7BB-F8B2-4A27-95C3-5EABA36603D5}" srcOrd="0" destOrd="0" parTransId="{CE0B3D68-5B1D-44FC-9E45-F587EB8DDD2A}" sibTransId="{F87EFE25-ACBC-4F0B-B423-0BE9236B20E5}"/>
    <dgm:cxn modelId="{3A474DBA-5CC4-4053-8C53-98144A452A5D}" type="presOf" srcId="{2916F845-6B36-4998-93E8-80548D8170A9}" destId="{5D0D864F-4A23-4B26-AB38-6CAD81400C19}" srcOrd="0" destOrd="0" presId="urn:microsoft.com/office/officeart/2008/layout/HorizontalMultiLevelHierarchy"/>
    <dgm:cxn modelId="{085448BC-2195-4B39-9F25-F8EF78D7BFE7}" type="presOf" srcId="{228F9C94-3BF9-43D5-A0B6-6EA6245686A1}" destId="{311AF285-0DFD-499E-804D-6C90CF621B76}" srcOrd="0" destOrd="0" presId="urn:microsoft.com/office/officeart/2008/layout/HorizontalMultiLevelHierarchy"/>
    <dgm:cxn modelId="{248F2BBF-46B5-4BB3-AEE2-FB532E9820E7}" type="presOf" srcId="{3B1A96F6-0C2F-4B9E-BE84-C22EDAE97EAB}" destId="{18D89B5E-9D81-4D5F-858D-0F4F15597D9C}" srcOrd="0" destOrd="0" presId="urn:microsoft.com/office/officeart/2008/layout/HorizontalMultiLevelHierarchy"/>
    <dgm:cxn modelId="{04A3B2C2-5906-4D48-8DC1-167122969E83}" type="presOf" srcId="{CE0B3D68-5B1D-44FC-9E45-F587EB8DDD2A}" destId="{E396543F-381D-4782-9D2A-CEFB1245FF88}" srcOrd="0" destOrd="0" presId="urn:microsoft.com/office/officeart/2008/layout/HorizontalMultiLevelHierarchy"/>
    <dgm:cxn modelId="{2DA29FD3-E9CC-4F98-B3D8-0E7C7CEEE056}" type="presOf" srcId="{411FED8B-478E-462F-9751-7C9A413873EA}" destId="{A8CE4AE5-28D0-4C04-80FC-6AF82BE5974A}" srcOrd="0" destOrd="0" presId="urn:microsoft.com/office/officeart/2008/layout/HorizontalMultiLevelHierarchy"/>
    <dgm:cxn modelId="{234615D4-FB0B-446E-9453-A34F6B718651}" type="presOf" srcId="{9495B9A6-7CB4-4B20-93F7-10B08416C63E}" destId="{54FB1696-3115-4BC0-8278-9741A5968D94}" srcOrd="1" destOrd="0" presId="urn:microsoft.com/office/officeart/2008/layout/HorizontalMultiLevelHierarchy"/>
    <dgm:cxn modelId="{D61B51D9-9153-4E83-867A-89EA345FF8CD}" type="presOf" srcId="{4FFA70A2-097E-46B8-844B-DB000ABBCDD4}" destId="{28DA7593-EB44-4653-8B48-BC1FCFB765C4}" srcOrd="0" destOrd="0" presId="urn:microsoft.com/office/officeart/2008/layout/HorizontalMultiLevelHierarchy"/>
    <dgm:cxn modelId="{E21BB9D9-35DF-433B-B746-1F80F60A2A01}" srcId="{2569FC65-A016-47C6-B306-7DF5E77F36A4}" destId="{B302BA87-4016-4CDB-967F-7A3B67916EDD}" srcOrd="0" destOrd="0" parTransId="{101632EA-AD12-425A-AA46-C316ECC82F78}" sibTransId="{F1037541-39CA-4482-A360-23AB7CBA18A5}"/>
    <dgm:cxn modelId="{C6A071DC-3989-46A1-A65A-677891662A7F}" type="presOf" srcId="{2569FC65-A016-47C6-B306-7DF5E77F36A4}" destId="{14C20730-886E-4D58-A2F4-DF7A4C0A85E7}" srcOrd="0" destOrd="0" presId="urn:microsoft.com/office/officeart/2008/layout/HorizontalMultiLevelHierarchy"/>
    <dgm:cxn modelId="{F4082EE5-F9B1-44B1-9B77-A3537163BBA8}" type="presOf" srcId="{101632EA-AD12-425A-AA46-C316ECC82F78}" destId="{21719D2B-8E27-421F-A5CC-6A93D08C4E54}" srcOrd="0" destOrd="0" presId="urn:microsoft.com/office/officeart/2008/layout/HorizontalMultiLevelHierarchy"/>
    <dgm:cxn modelId="{69EDA4E7-461D-409E-9042-867A929AB6D6}" type="presOf" srcId="{3745F5D7-5187-4B20-AC1E-091D639B42EE}" destId="{70432C45-FA23-4CB8-8AEA-84C720F67CA0}" srcOrd="1" destOrd="0" presId="urn:microsoft.com/office/officeart/2008/layout/HorizontalMultiLevelHierarchy"/>
    <dgm:cxn modelId="{4609C9E8-9CF4-4DFE-AF33-23CFE4566262}" type="presOf" srcId="{81F601F9-29D2-4146-8AD5-D580DD5AE28C}" destId="{4E272368-C049-4D78-BF98-27850D801AA2}" srcOrd="0" destOrd="0" presId="urn:microsoft.com/office/officeart/2008/layout/HorizontalMultiLevelHierarchy"/>
    <dgm:cxn modelId="{34A6C8EF-2665-4037-895F-235D39EF98B9}" type="presOf" srcId="{6E290BA1-5E71-4FC2-8185-954C3F40B083}" destId="{28CBAABA-78AF-43B2-B3AA-A5F5B017405D}" srcOrd="0" destOrd="0" presId="urn:microsoft.com/office/officeart/2008/layout/HorizontalMultiLevelHierarchy"/>
    <dgm:cxn modelId="{458E96F5-123D-4304-A418-AFD9EF03E222}" srcId="{3B1A96F6-0C2F-4B9E-BE84-C22EDAE97EAB}" destId="{786FB98C-BE0F-4841-9372-61FE5494F13B}" srcOrd="1" destOrd="0" parTransId="{228F9C94-3BF9-43D5-A0B6-6EA6245686A1}" sibTransId="{E8C0D20A-F3F2-4AC3-8977-6D9BDB0FE68E}"/>
    <dgm:cxn modelId="{9E4DE7F9-D374-46FD-A01C-A9738BBB796B}" type="presOf" srcId="{1F432319-B621-43E4-B59F-525C2A8291FC}" destId="{3C3E4E61-AC9B-4C84-9666-26811B585330}" srcOrd="1" destOrd="0" presId="urn:microsoft.com/office/officeart/2008/layout/HorizontalMultiLevelHierarchy"/>
    <dgm:cxn modelId="{0A1BA31E-99F3-4E54-AF45-E8F5D794B801}" type="presParOf" srcId="{273D9649-D969-4FA7-95D9-E948F7FC5FFB}" destId="{EEBF0E25-CA8D-41CA-B6EF-38B04CA2E409}" srcOrd="0" destOrd="0" presId="urn:microsoft.com/office/officeart/2008/layout/HorizontalMultiLevelHierarchy"/>
    <dgm:cxn modelId="{E9D18E35-8F1F-42C2-A43A-D230E12E0576}" type="presParOf" srcId="{EEBF0E25-CA8D-41CA-B6EF-38B04CA2E409}" destId="{CE51534C-A4A6-4253-8E6A-7F58E0121997}" srcOrd="0" destOrd="0" presId="urn:microsoft.com/office/officeart/2008/layout/HorizontalMultiLevelHierarchy"/>
    <dgm:cxn modelId="{2E5B4D88-4DB8-4F9A-ABA5-73211E2711D7}" type="presParOf" srcId="{EEBF0E25-CA8D-41CA-B6EF-38B04CA2E409}" destId="{2A06EAFB-ED42-4DB7-9301-D2A9E09AA8DA}" srcOrd="1" destOrd="0" presId="urn:microsoft.com/office/officeart/2008/layout/HorizontalMultiLevelHierarchy"/>
    <dgm:cxn modelId="{1A80A1EB-6FFC-4375-9088-582C8E6865C1}" type="presParOf" srcId="{2A06EAFB-ED42-4DB7-9301-D2A9E09AA8DA}" destId="{777D5BDA-3BA0-407B-8015-00AA753CD40C}" srcOrd="0" destOrd="0" presId="urn:microsoft.com/office/officeart/2008/layout/HorizontalMultiLevelHierarchy"/>
    <dgm:cxn modelId="{DA169665-207E-4765-A2EF-643B7AF1EB76}" type="presParOf" srcId="{777D5BDA-3BA0-407B-8015-00AA753CD40C}" destId="{D3ACF1C9-F260-4699-9576-A5EC1754B9FD}" srcOrd="0" destOrd="0" presId="urn:microsoft.com/office/officeart/2008/layout/HorizontalMultiLevelHierarchy"/>
    <dgm:cxn modelId="{97EF7A4B-960A-46E3-A984-A1E019C89066}" type="presParOf" srcId="{2A06EAFB-ED42-4DB7-9301-D2A9E09AA8DA}" destId="{C813F30F-95EC-4322-97F6-CEE448CDC495}" srcOrd="1" destOrd="0" presId="urn:microsoft.com/office/officeart/2008/layout/HorizontalMultiLevelHierarchy"/>
    <dgm:cxn modelId="{D5214324-752F-4535-8B73-C5DDC0D10A84}" type="presParOf" srcId="{C813F30F-95EC-4322-97F6-CEE448CDC495}" destId="{4E272368-C049-4D78-BF98-27850D801AA2}" srcOrd="0" destOrd="0" presId="urn:microsoft.com/office/officeart/2008/layout/HorizontalMultiLevelHierarchy"/>
    <dgm:cxn modelId="{D8396542-316A-47B0-8C7C-D4F9B4EDE82F}" type="presParOf" srcId="{C813F30F-95EC-4322-97F6-CEE448CDC495}" destId="{7BED9984-2F45-47DC-B56E-3CC41DBC414B}" srcOrd="1" destOrd="0" presId="urn:microsoft.com/office/officeart/2008/layout/HorizontalMultiLevelHierarchy"/>
    <dgm:cxn modelId="{9C3AB5FE-4806-43D0-8076-9530FAFBA9DB}" type="presParOf" srcId="{7BED9984-2F45-47DC-B56E-3CC41DBC414B}" destId="{E396543F-381D-4782-9D2A-CEFB1245FF88}" srcOrd="0" destOrd="0" presId="urn:microsoft.com/office/officeart/2008/layout/HorizontalMultiLevelHierarchy"/>
    <dgm:cxn modelId="{2E9CA4A5-E2F2-409B-A956-A33376082F0A}" type="presParOf" srcId="{E396543F-381D-4782-9D2A-CEFB1245FF88}" destId="{5E9A045A-E42A-4B36-B26C-BDFE2CF6CA98}" srcOrd="0" destOrd="0" presId="urn:microsoft.com/office/officeart/2008/layout/HorizontalMultiLevelHierarchy"/>
    <dgm:cxn modelId="{4509C822-A5F3-4C82-B1F3-5340481EFE6D}" type="presParOf" srcId="{7BED9984-2F45-47DC-B56E-3CC41DBC414B}" destId="{73F3DB93-42B0-41A3-97E2-43B3105CB48B}" srcOrd="1" destOrd="0" presId="urn:microsoft.com/office/officeart/2008/layout/HorizontalMultiLevelHierarchy"/>
    <dgm:cxn modelId="{A86AC8E6-A0BC-49B0-A76C-011AD8D366A2}" type="presParOf" srcId="{73F3DB93-42B0-41A3-97E2-43B3105CB48B}" destId="{A0514AFB-3FC2-4D31-A22A-F24FC1C846E8}" srcOrd="0" destOrd="0" presId="urn:microsoft.com/office/officeart/2008/layout/HorizontalMultiLevelHierarchy"/>
    <dgm:cxn modelId="{B1D3D3DF-12FD-4217-BFBB-23A25A484E11}" type="presParOf" srcId="{73F3DB93-42B0-41A3-97E2-43B3105CB48B}" destId="{0AB23FEC-EEAF-4F6D-97B1-6D75780090A0}" srcOrd="1" destOrd="0" presId="urn:microsoft.com/office/officeart/2008/layout/HorizontalMultiLevelHierarchy"/>
    <dgm:cxn modelId="{EB41AB05-773C-4B21-ACDF-25D56220C0CA}" type="presParOf" srcId="{0AB23FEC-EEAF-4F6D-97B1-6D75780090A0}" destId="{F1EF12DF-7E65-421E-A95B-4B95A3DF6BE3}" srcOrd="0" destOrd="0" presId="urn:microsoft.com/office/officeart/2008/layout/HorizontalMultiLevelHierarchy"/>
    <dgm:cxn modelId="{94488DEF-726A-46B9-9E82-4802C3E3378F}" type="presParOf" srcId="{F1EF12DF-7E65-421E-A95B-4B95A3DF6BE3}" destId="{3C3E4E61-AC9B-4C84-9666-26811B585330}" srcOrd="0" destOrd="0" presId="urn:microsoft.com/office/officeart/2008/layout/HorizontalMultiLevelHierarchy"/>
    <dgm:cxn modelId="{7F2CCF66-7AF9-4446-85D5-CC9534964EAB}" type="presParOf" srcId="{0AB23FEC-EEAF-4F6D-97B1-6D75780090A0}" destId="{794FAE12-64EF-46A1-B9E5-7F15F4AC34D2}" srcOrd="1" destOrd="0" presId="urn:microsoft.com/office/officeart/2008/layout/HorizontalMultiLevelHierarchy"/>
    <dgm:cxn modelId="{9E2B1637-95D3-4393-8189-8DEE92EB28AA}" type="presParOf" srcId="{794FAE12-64EF-46A1-B9E5-7F15F4AC34D2}" destId="{28DA7593-EB44-4653-8B48-BC1FCFB765C4}" srcOrd="0" destOrd="0" presId="urn:microsoft.com/office/officeart/2008/layout/HorizontalMultiLevelHierarchy"/>
    <dgm:cxn modelId="{707B2A43-0956-4595-8946-99C78FA3B850}" type="presParOf" srcId="{794FAE12-64EF-46A1-B9E5-7F15F4AC34D2}" destId="{A795C26A-BDA0-4C15-814B-9AD5C95B7F17}" srcOrd="1" destOrd="0" presId="urn:microsoft.com/office/officeart/2008/layout/HorizontalMultiLevelHierarchy"/>
    <dgm:cxn modelId="{73442EB5-0AEA-4998-9EC3-D3F7B3B3ACB9}" type="presParOf" srcId="{A795C26A-BDA0-4C15-814B-9AD5C95B7F17}" destId="{F1123F14-425F-41EE-8A94-06E710963768}" srcOrd="0" destOrd="0" presId="urn:microsoft.com/office/officeart/2008/layout/HorizontalMultiLevelHierarchy"/>
    <dgm:cxn modelId="{54A1EAA3-CBC6-426E-AC28-58008EA47DD7}" type="presParOf" srcId="{F1123F14-425F-41EE-8A94-06E710963768}" destId="{E05059D0-2DF0-4528-B232-CBE973850689}" srcOrd="0" destOrd="0" presId="urn:microsoft.com/office/officeart/2008/layout/HorizontalMultiLevelHierarchy"/>
    <dgm:cxn modelId="{97917024-6BB1-473F-A69B-9F61BE79429F}" type="presParOf" srcId="{A795C26A-BDA0-4C15-814B-9AD5C95B7F17}" destId="{89FD64A3-4FD2-475D-B48F-CBC4212EA020}" srcOrd="1" destOrd="0" presId="urn:microsoft.com/office/officeart/2008/layout/HorizontalMultiLevelHierarchy"/>
    <dgm:cxn modelId="{6CC20535-EECD-4716-A251-390D21738B45}" type="presParOf" srcId="{89FD64A3-4FD2-475D-B48F-CBC4212EA020}" destId="{529E363B-2405-4C51-B544-7C9B3B8A5FCD}" srcOrd="0" destOrd="0" presId="urn:microsoft.com/office/officeart/2008/layout/HorizontalMultiLevelHierarchy"/>
    <dgm:cxn modelId="{3A71A41D-F406-483F-989C-B12413FD5265}" type="presParOf" srcId="{89FD64A3-4FD2-475D-B48F-CBC4212EA020}" destId="{B97A6B85-1267-40F0-873E-8F3178B4ACB8}" srcOrd="1" destOrd="0" presId="urn:microsoft.com/office/officeart/2008/layout/HorizontalMultiLevelHierarchy"/>
    <dgm:cxn modelId="{937232E0-CB42-42B3-B747-1E168026E631}" type="presParOf" srcId="{2A06EAFB-ED42-4DB7-9301-D2A9E09AA8DA}" destId="{A8CE4AE5-28D0-4C04-80FC-6AF82BE5974A}" srcOrd="2" destOrd="0" presId="urn:microsoft.com/office/officeart/2008/layout/HorizontalMultiLevelHierarchy"/>
    <dgm:cxn modelId="{FE9A5EDE-E384-405B-9EF6-7B056D0D783F}" type="presParOf" srcId="{A8CE4AE5-28D0-4C04-80FC-6AF82BE5974A}" destId="{7F8609A1-B884-4169-9316-695756B65DD8}" srcOrd="0" destOrd="0" presId="urn:microsoft.com/office/officeart/2008/layout/HorizontalMultiLevelHierarchy"/>
    <dgm:cxn modelId="{A48E7164-0115-4CE1-999E-CDBBEDA28130}" type="presParOf" srcId="{2A06EAFB-ED42-4DB7-9301-D2A9E09AA8DA}" destId="{D5A9CD89-CE24-48E2-9511-63B725E3F98C}" srcOrd="3" destOrd="0" presId="urn:microsoft.com/office/officeart/2008/layout/HorizontalMultiLevelHierarchy"/>
    <dgm:cxn modelId="{D737A898-DB26-427B-8412-2B1F23109A95}" type="presParOf" srcId="{D5A9CD89-CE24-48E2-9511-63B725E3F98C}" destId="{18D89B5E-9D81-4D5F-858D-0F4F15597D9C}" srcOrd="0" destOrd="0" presId="urn:microsoft.com/office/officeart/2008/layout/HorizontalMultiLevelHierarchy"/>
    <dgm:cxn modelId="{1983A2CD-D96B-42D8-A13C-C910BB4F8B92}" type="presParOf" srcId="{D5A9CD89-CE24-48E2-9511-63B725E3F98C}" destId="{254C2341-5730-4752-BB80-05F4FA0EB74E}" srcOrd="1" destOrd="0" presId="urn:microsoft.com/office/officeart/2008/layout/HorizontalMultiLevelHierarchy"/>
    <dgm:cxn modelId="{5D9FFAA5-B0E5-45CD-A02F-36A2E1C724F7}" type="presParOf" srcId="{254C2341-5730-4752-BB80-05F4FA0EB74E}" destId="{72253EDC-5F3B-4554-AEB5-E667B13C03D2}" srcOrd="0" destOrd="0" presId="urn:microsoft.com/office/officeart/2008/layout/HorizontalMultiLevelHierarchy"/>
    <dgm:cxn modelId="{16ABC540-A7EE-4C01-BA82-42968B72BCDC}" type="presParOf" srcId="{72253EDC-5F3B-4554-AEB5-E667B13C03D2}" destId="{E31AE3C5-8DA3-47CC-86D4-40076B280F89}" srcOrd="0" destOrd="0" presId="urn:microsoft.com/office/officeart/2008/layout/HorizontalMultiLevelHierarchy"/>
    <dgm:cxn modelId="{962D328D-7E96-411A-845A-4F62ED24E15B}" type="presParOf" srcId="{254C2341-5730-4752-BB80-05F4FA0EB74E}" destId="{BE841E0B-C983-4A0D-8A44-B8A5247DAB83}" srcOrd="1" destOrd="0" presId="urn:microsoft.com/office/officeart/2008/layout/HorizontalMultiLevelHierarchy"/>
    <dgm:cxn modelId="{4DD92C2A-94F9-475B-A72D-10BF9897E5EA}" type="presParOf" srcId="{BE841E0B-C983-4A0D-8A44-B8A5247DAB83}" destId="{14C20730-886E-4D58-A2F4-DF7A4C0A85E7}" srcOrd="0" destOrd="0" presId="urn:microsoft.com/office/officeart/2008/layout/HorizontalMultiLevelHierarchy"/>
    <dgm:cxn modelId="{88427C3A-5FF3-44E4-9710-2114FCFA32DC}" type="presParOf" srcId="{BE841E0B-C983-4A0D-8A44-B8A5247DAB83}" destId="{1564012D-3B6D-447A-91BD-5B6F23AF7254}" srcOrd="1" destOrd="0" presId="urn:microsoft.com/office/officeart/2008/layout/HorizontalMultiLevelHierarchy"/>
    <dgm:cxn modelId="{763D9B19-D628-43C9-A1C8-778DAC7F9598}" type="presParOf" srcId="{1564012D-3B6D-447A-91BD-5B6F23AF7254}" destId="{21719D2B-8E27-421F-A5CC-6A93D08C4E54}" srcOrd="0" destOrd="0" presId="urn:microsoft.com/office/officeart/2008/layout/HorizontalMultiLevelHierarchy"/>
    <dgm:cxn modelId="{3602C44C-72C3-4682-BB20-B3217571F46D}" type="presParOf" srcId="{21719D2B-8E27-421F-A5CC-6A93D08C4E54}" destId="{5B86B273-CECB-4439-9E42-7AC9570F9389}" srcOrd="0" destOrd="0" presId="urn:microsoft.com/office/officeart/2008/layout/HorizontalMultiLevelHierarchy"/>
    <dgm:cxn modelId="{6856F12A-8E0E-45D7-B4D6-E95A34DC0AF0}" type="presParOf" srcId="{1564012D-3B6D-447A-91BD-5B6F23AF7254}" destId="{3C138C2D-B163-4338-985A-ED6DD509686F}" srcOrd="1" destOrd="0" presId="urn:microsoft.com/office/officeart/2008/layout/HorizontalMultiLevelHierarchy"/>
    <dgm:cxn modelId="{6577B637-20B7-451E-B000-1264EC7DFE05}" type="presParOf" srcId="{3C138C2D-B163-4338-985A-ED6DD509686F}" destId="{D1D7A469-3E9E-4350-848A-C0B5BABC330A}" srcOrd="0" destOrd="0" presId="urn:microsoft.com/office/officeart/2008/layout/HorizontalMultiLevelHierarchy"/>
    <dgm:cxn modelId="{0EF2BDD0-6DE5-407B-BE76-0BBD88F7294B}" type="presParOf" srcId="{3C138C2D-B163-4338-985A-ED6DD509686F}" destId="{0E57F9CC-03C6-4CAE-BBCE-6D4BD1A8BBA0}" srcOrd="1" destOrd="0" presId="urn:microsoft.com/office/officeart/2008/layout/HorizontalMultiLevelHierarchy"/>
    <dgm:cxn modelId="{18CACDC4-ED11-4914-8402-A1668AB563CD}" type="presParOf" srcId="{0E57F9CC-03C6-4CAE-BBCE-6D4BD1A8BBA0}" destId="{1A2BC27E-05B8-4A7C-A6F8-150336A2B1DE}" srcOrd="0" destOrd="0" presId="urn:microsoft.com/office/officeart/2008/layout/HorizontalMultiLevelHierarchy"/>
    <dgm:cxn modelId="{31510935-0CE1-4840-AF42-E662C85874B0}" type="presParOf" srcId="{1A2BC27E-05B8-4A7C-A6F8-150336A2B1DE}" destId="{70432C45-FA23-4CB8-8AEA-84C720F67CA0}" srcOrd="0" destOrd="0" presId="urn:microsoft.com/office/officeart/2008/layout/HorizontalMultiLevelHierarchy"/>
    <dgm:cxn modelId="{0DEC0510-BB0B-45E7-8491-BC7F7476F364}" type="presParOf" srcId="{0E57F9CC-03C6-4CAE-BBCE-6D4BD1A8BBA0}" destId="{59BE8398-3293-45D8-94E9-E541C6B0033D}" srcOrd="1" destOrd="0" presId="urn:microsoft.com/office/officeart/2008/layout/HorizontalMultiLevelHierarchy"/>
    <dgm:cxn modelId="{3570C4FE-9131-4277-BB47-AB8A18BFB912}" type="presParOf" srcId="{59BE8398-3293-45D8-94E9-E541C6B0033D}" destId="{84797072-5677-46C4-AF88-094E636A0DE7}" srcOrd="0" destOrd="0" presId="urn:microsoft.com/office/officeart/2008/layout/HorizontalMultiLevelHierarchy"/>
    <dgm:cxn modelId="{2DB13472-8F29-4AE9-903B-AD59F89FA9F9}" type="presParOf" srcId="{59BE8398-3293-45D8-94E9-E541C6B0033D}" destId="{EB07A367-678B-495E-AB32-92BBD91C37ED}" srcOrd="1" destOrd="0" presId="urn:microsoft.com/office/officeart/2008/layout/HorizontalMultiLevelHierarchy"/>
    <dgm:cxn modelId="{847B3840-C03C-4D9F-84FE-9A1894EBA3E9}" type="presParOf" srcId="{0E57F9CC-03C6-4CAE-BBCE-6D4BD1A8BBA0}" destId="{28CBAABA-78AF-43B2-B3AA-A5F5B017405D}" srcOrd="2" destOrd="0" presId="urn:microsoft.com/office/officeart/2008/layout/HorizontalMultiLevelHierarchy"/>
    <dgm:cxn modelId="{C8DECE6E-5119-4BF9-8015-E8F3201BC819}" type="presParOf" srcId="{28CBAABA-78AF-43B2-B3AA-A5F5B017405D}" destId="{B5F08F43-F2BD-4D90-969F-F19B6681EE53}" srcOrd="0" destOrd="0" presId="urn:microsoft.com/office/officeart/2008/layout/HorizontalMultiLevelHierarchy"/>
    <dgm:cxn modelId="{871FAC62-13CF-44CD-9F1E-B0514F0D962A}" type="presParOf" srcId="{0E57F9CC-03C6-4CAE-BBCE-6D4BD1A8BBA0}" destId="{8E0ED62C-9DB5-4356-82D1-5C83A0AD854B}" srcOrd="3" destOrd="0" presId="urn:microsoft.com/office/officeart/2008/layout/HorizontalMultiLevelHierarchy"/>
    <dgm:cxn modelId="{D80EA6B2-BEC9-4B29-961F-295DA0837862}" type="presParOf" srcId="{8E0ED62C-9DB5-4356-82D1-5C83A0AD854B}" destId="{94C782F9-1ED0-4D87-8708-0B7F51034D80}" srcOrd="0" destOrd="0" presId="urn:microsoft.com/office/officeart/2008/layout/HorizontalMultiLevelHierarchy"/>
    <dgm:cxn modelId="{050C5D7F-2C83-435A-976F-169864DD0108}" type="presParOf" srcId="{8E0ED62C-9DB5-4356-82D1-5C83A0AD854B}" destId="{EE62FEB1-7ACD-4D15-9613-6FFE2B853EFB}" srcOrd="1" destOrd="0" presId="urn:microsoft.com/office/officeart/2008/layout/HorizontalMultiLevelHierarchy"/>
    <dgm:cxn modelId="{EADA0A34-4B83-4AB3-9545-D9EB08C73328}" type="presParOf" srcId="{254C2341-5730-4752-BB80-05F4FA0EB74E}" destId="{311AF285-0DFD-499E-804D-6C90CF621B76}" srcOrd="2" destOrd="0" presId="urn:microsoft.com/office/officeart/2008/layout/HorizontalMultiLevelHierarchy"/>
    <dgm:cxn modelId="{884ED279-2653-40F9-A5AF-C49CC8699861}" type="presParOf" srcId="{311AF285-0DFD-499E-804D-6C90CF621B76}" destId="{81F238BD-CF43-4B85-BC3B-90EE0C8AE4DE}" srcOrd="0" destOrd="0" presId="urn:microsoft.com/office/officeart/2008/layout/HorizontalMultiLevelHierarchy"/>
    <dgm:cxn modelId="{425F1E9C-923B-433A-8F93-A6B59937685D}" type="presParOf" srcId="{254C2341-5730-4752-BB80-05F4FA0EB74E}" destId="{E33837B0-EC6E-4F07-B67F-A967C7448EA8}" srcOrd="3" destOrd="0" presId="urn:microsoft.com/office/officeart/2008/layout/HorizontalMultiLevelHierarchy"/>
    <dgm:cxn modelId="{E02838BB-0ACB-4E80-BCE9-2D54B2863DB6}" type="presParOf" srcId="{E33837B0-EC6E-4F07-B67F-A967C7448EA8}" destId="{253AD7E0-9CA2-4C97-A127-E3090A83F377}" srcOrd="0" destOrd="0" presId="urn:microsoft.com/office/officeart/2008/layout/HorizontalMultiLevelHierarchy"/>
    <dgm:cxn modelId="{9D7267B9-4454-4DD0-8A62-1B6304F81EB1}" type="presParOf" srcId="{E33837B0-EC6E-4F07-B67F-A967C7448EA8}" destId="{C532B8D1-ABE8-4424-9CB5-9AD111B546AF}" srcOrd="1" destOrd="0" presId="urn:microsoft.com/office/officeart/2008/layout/HorizontalMultiLevelHierarchy"/>
    <dgm:cxn modelId="{EF9D1AAF-6CA8-42F8-A512-FC082CA910EF}" type="presParOf" srcId="{C532B8D1-ABE8-4424-9CB5-9AD111B546AF}" destId="{5D0D864F-4A23-4B26-AB38-6CAD81400C19}" srcOrd="0" destOrd="0" presId="urn:microsoft.com/office/officeart/2008/layout/HorizontalMultiLevelHierarchy"/>
    <dgm:cxn modelId="{989D65D8-E224-47E2-9BE9-5DC535CE0933}" type="presParOf" srcId="{5D0D864F-4A23-4B26-AB38-6CAD81400C19}" destId="{064A3874-0419-4E56-907E-1C7D9CC229D9}" srcOrd="0" destOrd="0" presId="urn:microsoft.com/office/officeart/2008/layout/HorizontalMultiLevelHierarchy"/>
    <dgm:cxn modelId="{EBBCF8FD-89C0-4376-8501-A4AAC1C3F31B}" type="presParOf" srcId="{C532B8D1-ABE8-4424-9CB5-9AD111B546AF}" destId="{DE979427-1C2E-4FFC-BE62-0DAB9FEC1DF5}" srcOrd="1" destOrd="0" presId="urn:microsoft.com/office/officeart/2008/layout/HorizontalMultiLevelHierarchy"/>
    <dgm:cxn modelId="{7271A8F9-BD6A-4774-B63E-429F38717CFB}" type="presParOf" srcId="{DE979427-1C2E-4FFC-BE62-0DAB9FEC1DF5}" destId="{D228650B-875C-4112-AA8E-5818AE5D580D}" srcOrd="0" destOrd="0" presId="urn:microsoft.com/office/officeart/2008/layout/HorizontalMultiLevelHierarchy"/>
    <dgm:cxn modelId="{476103DD-C8A2-4F81-B8DC-949324531296}" type="presParOf" srcId="{DE979427-1C2E-4FFC-BE62-0DAB9FEC1DF5}" destId="{CBF951F5-6D4D-48F3-B4EB-1C73BEA32B4C}" srcOrd="1" destOrd="0" presId="urn:microsoft.com/office/officeart/2008/layout/HorizontalMultiLevelHierarchy"/>
    <dgm:cxn modelId="{C46DADF6-75AB-40B7-B11A-022D90B7F06C}" type="presParOf" srcId="{CBF951F5-6D4D-48F3-B4EB-1C73BEA32B4C}" destId="{8473AFF4-0693-41A5-9636-013F6D43D96A}" srcOrd="0" destOrd="0" presId="urn:microsoft.com/office/officeart/2008/layout/HorizontalMultiLevelHierarchy"/>
    <dgm:cxn modelId="{BC5A6A13-A576-4676-B217-DC5FBB4807D3}" type="presParOf" srcId="{8473AFF4-0693-41A5-9636-013F6D43D96A}" destId="{8B349FBE-3086-4B3A-BE2A-0B087B1EC980}" srcOrd="0" destOrd="0" presId="urn:microsoft.com/office/officeart/2008/layout/HorizontalMultiLevelHierarchy"/>
    <dgm:cxn modelId="{C47EB43D-EB5A-4B0F-A671-98D15C441143}" type="presParOf" srcId="{CBF951F5-6D4D-48F3-B4EB-1C73BEA32B4C}" destId="{2CAF789D-6265-4C2D-B993-77FDA4D550C5}" srcOrd="1" destOrd="0" presId="urn:microsoft.com/office/officeart/2008/layout/HorizontalMultiLevelHierarchy"/>
    <dgm:cxn modelId="{669CBFF4-7CB3-4054-8115-0425C431E6F8}" type="presParOf" srcId="{2CAF789D-6265-4C2D-B993-77FDA4D550C5}" destId="{D9EDE756-F3EF-4499-B581-5418EB7BCF96}" srcOrd="0" destOrd="0" presId="urn:microsoft.com/office/officeart/2008/layout/HorizontalMultiLevelHierarchy"/>
    <dgm:cxn modelId="{D588C909-4FD2-4575-986A-5EE58DDCBFD3}" type="presParOf" srcId="{2CAF789D-6265-4C2D-B993-77FDA4D550C5}" destId="{844D66EF-DBE1-4B61-9531-8A6C228CD82B}" srcOrd="1" destOrd="0" presId="urn:microsoft.com/office/officeart/2008/layout/HorizontalMultiLevelHierarchy"/>
    <dgm:cxn modelId="{331D657E-3AFC-4401-A5ED-B723DB8413A3}" type="presParOf" srcId="{C532B8D1-ABE8-4424-9CB5-9AD111B546AF}" destId="{23BDA780-7A19-49C7-AD17-CA60C2DBC0A2}" srcOrd="2" destOrd="0" presId="urn:microsoft.com/office/officeart/2008/layout/HorizontalMultiLevelHierarchy"/>
    <dgm:cxn modelId="{05A2254E-8AD8-4239-89F3-0C6D8B10A9F0}" type="presParOf" srcId="{23BDA780-7A19-49C7-AD17-CA60C2DBC0A2}" destId="{54FB1696-3115-4BC0-8278-9741A5968D94}" srcOrd="0" destOrd="0" presId="urn:microsoft.com/office/officeart/2008/layout/HorizontalMultiLevelHierarchy"/>
    <dgm:cxn modelId="{E4BD6346-0024-44F8-BFF7-5C83CFD4B023}" type="presParOf" srcId="{C532B8D1-ABE8-4424-9CB5-9AD111B546AF}" destId="{48E0E707-9D00-44C3-A3CC-09215D52509F}" srcOrd="3" destOrd="0" presId="urn:microsoft.com/office/officeart/2008/layout/HorizontalMultiLevelHierarchy"/>
    <dgm:cxn modelId="{DAEE41BF-159C-4B2A-8AC9-98F21D5DF075}" type="presParOf" srcId="{48E0E707-9D00-44C3-A3CC-09215D52509F}" destId="{DAA821FE-5F0B-4508-840E-A1EE01BCB455}" srcOrd="0" destOrd="0" presId="urn:microsoft.com/office/officeart/2008/layout/HorizontalMultiLevelHierarchy"/>
    <dgm:cxn modelId="{0D527107-8CB1-4A05-9B60-0F868F88776B}" type="presParOf" srcId="{48E0E707-9D00-44C3-A3CC-09215D52509F}" destId="{C8F8414D-8486-4A05-8EE6-18E770006795}" srcOrd="1" destOrd="0" presId="urn:microsoft.com/office/officeart/2008/layout/HorizontalMultiLevelHierarchy"/>
    <dgm:cxn modelId="{A818E8D7-B760-4E15-98AE-505566A724A4}" type="presParOf" srcId="{C8F8414D-8486-4A05-8EE6-18E770006795}" destId="{F6421E45-2D9B-49D6-855D-651FAD46C429}" srcOrd="0" destOrd="0" presId="urn:microsoft.com/office/officeart/2008/layout/HorizontalMultiLevelHierarchy"/>
    <dgm:cxn modelId="{EEDE16BF-11D7-4529-AEEE-6AD6B82491B3}" type="presParOf" srcId="{F6421E45-2D9B-49D6-855D-651FAD46C429}" destId="{2FCFABE5-1389-401E-A5AD-C3381245B71C}" srcOrd="0" destOrd="0" presId="urn:microsoft.com/office/officeart/2008/layout/HorizontalMultiLevelHierarchy"/>
    <dgm:cxn modelId="{B327D5BA-7C55-4EF4-B34B-DDD44D070FB0}" type="presParOf" srcId="{C8F8414D-8486-4A05-8EE6-18E770006795}" destId="{F04DF4B3-E0B6-4711-84AA-AEA74562224E}" srcOrd="1" destOrd="0" presId="urn:microsoft.com/office/officeart/2008/layout/HorizontalMultiLevelHierarchy"/>
    <dgm:cxn modelId="{8A494B15-89D8-40BD-931D-CFE5FD34A1F7}" type="presParOf" srcId="{F04DF4B3-E0B6-4711-84AA-AEA74562224E}" destId="{CA62D21C-CF5F-43E1-BCB4-1A4285134380}" srcOrd="0" destOrd="0" presId="urn:microsoft.com/office/officeart/2008/layout/HorizontalMultiLevelHierarchy"/>
    <dgm:cxn modelId="{42B24DB1-3F1E-43F9-AE10-5B91B34FDFC4}" type="presParOf" srcId="{F04DF4B3-E0B6-4711-84AA-AEA74562224E}" destId="{D3D551E5-D5C0-4103-ABA2-ECFAA13381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8D3172-DCB7-FA49-B8AA-F497FF092BC3}" type="doc">
      <dgm:prSet loTypeId="urn:microsoft.com/office/officeart/2005/8/layout/chevron1" loCatId="" qsTypeId="urn:microsoft.com/office/officeart/2005/8/quickstyle/simple1" qsCatId="simple" csTypeId="urn:microsoft.com/office/officeart/2005/8/colors/colorful3" csCatId="colorful" phldr="1"/>
      <dgm:spPr/>
    </dgm:pt>
    <dgm:pt modelId="{76F94451-411F-1446-B3B2-761B56139D99}">
      <dgm:prSet phldrT="[Text]"/>
      <dgm:spPr/>
      <dgm:t>
        <a:bodyPr/>
        <a:lstStyle/>
        <a:p>
          <a:r>
            <a:rPr lang="es-ES_tradnl" noProof="0" dirty="0"/>
            <a:t>Actividades preparativos</a:t>
          </a:r>
        </a:p>
      </dgm:t>
    </dgm:pt>
    <dgm:pt modelId="{7C174779-DB53-E246-9E8A-5BE83773C7FC}" type="parTrans" cxnId="{6CF64870-B52E-174D-B037-DF57C4D43E0F}">
      <dgm:prSet/>
      <dgm:spPr/>
      <dgm:t>
        <a:bodyPr/>
        <a:lstStyle/>
        <a:p>
          <a:endParaRPr lang="es-ES_tradnl" noProof="0" dirty="0"/>
        </a:p>
      </dgm:t>
    </dgm:pt>
    <dgm:pt modelId="{0C6E890C-CAE2-614A-ACE6-9C40393A77DA}" type="sibTrans" cxnId="{6CF64870-B52E-174D-B037-DF57C4D43E0F}">
      <dgm:prSet/>
      <dgm:spPr/>
      <dgm:t>
        <a:bodyPr/>
        <a:lstStyle/>
        <a:p>
          <a:endParaRPr lang="es-ES_tradnl" noProof="0" dirty="0"/>
        </a:p>
      </dgm:t>
    </dgm:pt>
    <dgm:pt modelId="{BF100791-A55A-8049-B154-5FA644BFDCFE}">
      <dgm:prSet phldrT="[Text]"/>
      <dgm:spPr/>
      <dgm:t>
        <a:bodyPr/>
        <a:lstStyle/>
        <a:p>
          <a:r>
            <a:rPr lang="es-ES_tradnl" dirty="0"/>
            <a:t>Acciones tempranas</a:t>
          </a:r>
          <a:endParaRPr lang="es-ES_tradnl" noProof="0" dirty="0"/>
        </a:p>
      </dgm:t>
    </dgm:pt>
    <dgm:pt modelId="{5172AD6D-9F27-1D46-ADCD-845892B11E21}" type="parTrans" cxnId="{90F2B903-0318-E84D-9E20-B45EB81E3D7B}">
      <dgm:prSet/>
      <dgm:spPr/>
      <dgm:t>
        <a:bodyPr/>
        <a:lstStyle/>
        <a:p>
          <a:endParaRPr lang="es-ES_tradnl" noProof="0" dirty="0"/>
        </a:p>
      </dgm:t>
    </dgm:pt>
    <dgm:pt modelId="{81A624ED-D74E-E749-A86C-A077202690B0}" type="sibTrans" cxnId="{90F2B903-0318-E84D-9E20-B45EB81E3D7B}">
      <dgm:prSet/>
      <dgm:spPr/>
      <dgm:t>
        <a:bodyPr/>
        <a:lstStyle/>
        <a:p>
          <a:endParaRPr lang="es-ES_tradnl" noProof="0" dirty="0"/>
        </a:p>
      </dgm:t>
    </dgm:pt>
    <dgm:pt modelId="{8732572F-F62C-404A-A354-7F29B0B67DBD}">
      <dgm:prSet/>
      <dgm:spPr/>
      <dgm:t>
        <a:bodyPr/>
        <a:lstStyle/>
        <a:p>
          <a:r>
            <a:rPr lang="es-ES_tradnl" noProof="0" dirty="0"/>
            <a:t>Actividades de Preactivación</a:t>
          </a:r>
        </a:p>
      </dgm:t>
    </dgm:pt>
    <dgm:pt modelId="{205B9929-D280-F04E-A55E-86ACA39ECE9E}" type="parTrans" cxnId="{4FA438C3-C267-FE48-B363-5CBE486470AE}">
      <dgm:prSet/>
      <dgm:spPr/>
      <dgm:t>
        <a:bodyPr/>
        <a:lstStyle/>
        <a:p>
          <a:endParaRPr lang="es-ES_tradnl" noProof="0" dirty="0"/>
        </a:p>
      </dgm:t>
    </dgm:pt>
    <dgm:pt modelId="{5394CFC0-9E30-DF4B-A295-D038F8724366}" type="sibTrans" cxnId="{4FA438C3-C267-FE48-B363-5CBE486470AE}">
      <dgm:prSet/>
      <dgm:spPr/>
      <dgm:t>
        <a:bodyPr/>
        <a:lstStyle/>
        <a:p>
          <a:endParaRPr lang="es-ES_tradnl" noProof="0" dirty="0"/>
        </a:p>
      </dgm:t>
    </dgm:pt>
    <dgm:pt modelId="{62B643F0-0390-6246-BC18-84B7CC11B0DF}">
      <dgm:prSet/>
      <dgm:spPr/>
      <dgm:t>
        <a:bodyPr/>
        <a:lstStyle/>
        <a:p>
          <a:r>
            <a:rPr lang="es-ES_tradnl" dirty="0"/>
            <a:t>Activador</a:t>
          </a:r>
          <a:endParaRPr lang="en-US" dirty="0"/>
        </a:p>
      </dgm:t>
    </dgm:pt>
    <dgm:pt modelId="{1F4B4A5E-CB7F-2443-9788-B888683C0C68}" type="parTrans" cxnId="{0BE6C85B-7559-BD47-AEC4-2D4C46D9FC71}">
      <dgm:prSet/>
      <dgm:spPr/>
      <dgm:t>
        <a:bodyPr/>
        <a:lstStyle/>
        <a:p>
          <a:endParaRPr lang="en-US"/>
        </a:p>
      </dgm:t>
    </dgm:pt>
    <dgm:pt modelId="{CD0C25EC-69C8-F340-87BC-106C5B344CDB}" type="sibTrans" cxnId="{0BE6C85B-7559-BD47-AEC4-2D4C46D9FC71}">
      <dgm:prSet/>
      <dgm:spPr/>
      <dgm:t>
        <a:bodyPr/>
        <a:lstStyle/>
        <a:p>
          <a:endParaRPr lang="en-US"/>
        </a:p>
      </dgm:t>
    </dgm:pt>
    <dgm:pt modelId="{60859D59-E318-064B-9966-30D5E9478762}">
      <dgm:prSet/>
      <dgm:spPr/>
      <dgm:t>
        <a:bodyPr/>
        <a:lstStyle/>
        <a:p>
          <a:r>
            <a:rPr lang="es-ES_tradnl" dirty="0"/>
            <a:t>Resultados </a:t>
          </a:r>
        </a:p>
      </dgm:t>
    </dgm:pt>
    <dgm:pt modelId="{345014D0-3B10-C64E-8279-0C43B546CA9A}" type="parTrans" cxnId="{05BB7FE9-0731-E849-8CEC-258E1DBCEBC0}">
      <dgm:prSet/>
      <dgm:spPr/>
      <dgm:t>
        <a:bodyPr/>
        <a:lstStyle/>
        <a:p>
          <a:endParaRPr lang="en-US"/>
        </a:p>
      </dgm:t>
    </dgm:pt>
    <dgm:pt modelId="{249D5CE7-1477-2746-A6FC-B18304C84E28}" type="sibTrans" cxnId="{05BB7FE9-0731-E849-8CEC-258E1DBCEBC0}">
      <dgm:prSet/>
      <dgm:spPr/>
      <dgm:t>
        <a:bodyPr/>
        <a:lstStyle/>
        <a:p>
          <a:endParaRPr lang="en-US"/>
        </a:p>
      </dgm:t>
    </dgm:pt>
    <dgm:pt modelId="{C3EFE29F-4C43-7B4E-A1A1-7BB1390C4649}">
      <dgm:prSet/>
      <dgm:spPr/>
      <dgm:t>
        <a:bodyPr/>
        <a:lstStyle/>
        <a:p>
          <a:r>
            <a:rPr lang="es-ES_tradnl" dirty="0"/>
            <a:t>Meta/objetivo final</a:t>
          </a:r>
        </a:p>
      </dgm:t>
    </dgm:pt>
    <dgm:pt modelId="{740EF280-9249-5E44-9C54-E5B46D4386B3}" type="parTrans" cxnId="{F08F7C45-218C-0A4F-B8A7-E9285C4068F3}">
      <dgm:prSet/>
      <dgm:spPr/>
      <dgm:t>
        <a:bodyPr/>
        <a:lstStyle/>
        <a:p>
          <a:endParaRPr lang="en-US"/>
        </a:p>
      </dgm:t>
    </dgm:pt>
    <dgm:pt modelId="{C6E3CD82-7029-4847-997B-ABBBAB107308}" type="sibTrans" cxnId="{F08F7C45-218C-0A4F-B8A7-E9285C4068F3}">
      <dgm:prSet/>
      <dgm:spPr/>
      <dgm:t>
        <a:bodyPr/>
        <a:lstStyle/>
        <a:p>
          <a:endParaRPr lang="en-US"/>
        </a:p>
      </dgm:t>
    </dgm:pt>
    <dgm:pt modelId="{AF10E8B9-3163-CD47-B5E0-AE4F43CE5D4C}" type="pres">
      <dgm:prSet presAssocID="{448D3172-DCB7-FA49-B8AA-F497FF092BC3}" presName="Name0" presStyleCnt="0">
        <dgm:presLayoutVars>
          <dgm:dir/>
          <dgm:animLvl val="lvl"/>
          <dgm:resizeHandles val="exact"/>
        </dgm:presLayoutVars>
      </dgm:prSet>
      <dgm:spPr/>
    </dgm:pt>
    <dgm:pt modelId="{89525942-04D4-504B-A7A0-83F5628CDEDC}" type="pres">
      <dgm:prSet presAssocID="{76F94451-411F-1446-B3B2-761B56139D99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DE5BF6E-E715-6944-9638-879357D5CD77}" type="pres">
      <dgm:prSet presAssocID="{0C6E890C-CAE2-614A-ACE6-9C40393A77DA}" presName="parTxOnlySpace" presStyleCnt="0"/>
      <dgm:spPr/>
    </dgm:pt>
    <dgm:pt modelId="{7EE03660-7411-1D4E-A9A9-490CF452E087}" type="pres">
      <dgm:prSet presAssocID="{8732572F-F62C-404A-A354-7F29B0B67DBD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23F6B9B-3D86-E044-AD52-81838A4F3451}" type="pres">
      <dgm:prSet presAssocID="{5394CFC0-9E30-DF4B-A295-D038F8724366}" presName="parTxOnlySpace" presStyleCnt="0"/>
      <dgm:spPr/>
    </dgm:pt>
    <dgm:pt modelId="{3E5914F8-97C6-DC42-AB14-E887906307AB}" type="pres">
      <dgm:prSet presAssocID="{62B643F0-0390-6246-BC18-84B7CC11B0D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6D03C53-2C9F-644F-8079-AC2B882AE2AF}" type="pres">
      <dgm:prSet presAssocID="{CD0C25EC-69C8-F340-87BC-106C5B344CDB}" presName="parTxOnlySpace" presStyleCnt="0"/>
      <dgm:spPr/>
    </dgm:pt>
    <dgm:pt modelId="{39C97C48-5BF3-F54C-9DEB-23C22E0CC561}" type="pres">
      <dgm:prSet presAssocID="{BF100791-A55A-8049-B154-5FA644BFDCF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041E51-6B33-B640-996A-F6E1C56D1702}" type="pres">
      <dgm:prSet presAssocID="{81A624ED-D74E-E749-A86C-A077202690B0}" presName="parTxOnlySpace" presStyleCnt="0"/>
      <dgm:spPr/>
    </dgm:pt>
    <dgm:pt modelId="{308D4550-6111-5E44-BE0C-F9B2C9811F11}" type="pres">
      <dgm:prSet presAssocID="{60859D59-E318-064B-9966-30D5E9478762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950086E-35D7-A047-BE49-1C5D39EF03D8}" type="pres">
      <dgm:prSet presAssocID="{249D5CE7-1477-2746-A6FC-B18304C84E28}" presName="parTxOnlySpace" presStyleCnt="0"/>
      <dgm:spPr/>
    </dgm:pt>
    <dgm:pt modelId="{C6AC9BE4-ADA9-134C-BA29-3340487FC8B5}" type="pres">
      <dgm:prSet presAssocID="{C3EFE29F-4C43-7B4E-A1A1-7BB1390C4649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0F2B903-0318-E84D-9E20-B45EB81E3D7B}" srcId="{448D3172-DCB7-FA49-B8AA-F497FF092BC3}" destId="{BF100791-A55A-8049-B154-5FA644BFDCFE}" srcOrd="3" destOrd="0" parTransId="{5172AD6D-9F27-1D46-ADCD-845892B11E21}" sibTransId="{81A624ED-D74E-E749-A86C-A077202690B0}"/>
    <dgm:cxn modelId="{E2DCC523-F58B-F646-B872-D8538FBB8ABD}" type="presOf" srcId="{60859D59-E318-064B-9966-30D5E9478762}" destId="{308D4550-6111-5E44-BE0C-F9B2C9811F11}" srcOrd="0" destOrd="0" presId="urn:microsoft.com/office/officeart/2005/8/layout/chevron1"/>
    <dgm:cxn modelId="{EFC2D931-ACA7-8342-821D-177A032E00DB}" type="presOf" srcId="{76F94451-411F-1446-B3B2-761B56139D99}" destId="{89525942-04D4-504B-A7A0-83F5628CDEDC}" srcOrd="0" destOrd="0" presId="urn:microsoft.com/office/officeart/2005/8/layout/chevron1"/>
    <dgm:cxn modelId="{539E893A-0211-3D47-A086-4EE59F4492EF}" type="presOf" srcId="{62B643F0-0390-6246-BC18-84B7CC11B0DF}" destId="{3E5914F8-97C6-DC42-AB14-E887906307AB}" srcOrd="0" destOrd="0" presId="urn:microsoft.com/office/officeart/2005/8/layout/chevron1"/>
    <dgm:cxn modelId="{F08F7C45-218C-0A4F-B8A7-E9285C4068F3}" srcId="{448D3172-DCB7-FA49-B8AA-F497FF092BC3}" destId="{C3EFE29F-4C43-7B4E-A1A1-7BB1390C4649}" srcOrd="5" destOrd="0" parTransId="{740EF280-9249-5E44-9C54-E5B46D4386B3}" sibTransId="{C6E3CD82-7029-4847-997B-ABBBAB107308}"/>
    <dgm:cxn modelId="{0BE6C85B-7559-BD47-AEC4-2D4C46D9FC71}" srcId="{448D3172-DCB7-FA49-B8AA-F497FF092BC3}" destId="{62B643F0-0390-6246-BC18-84B7CC11B0DF}" srcOrd="2" destOrd="0" parTransId="{1F4B4A5E-CB7F-2443-9788-B888683C0C68}" sibTransId="{CD0C25EC-69C8-F340-87BC-106C5B344CDB}"/>
    <dgm:cxn modelId="{6CF64870-B52E-174D-B037-DF57C4D43E0F}" srcId="{448D3172-DCB7-FA49-B8AA-F497FF092BC3}" destId="{76F94451-411F-1446-B3B2-761B56139D99}" srcOrd="0" destOrd="0" parTransId="{7C174779-DB53-E246-9E8A-5BE83773C7FC}" sibTransId="{0C6E890C-CAE2-614A-ACE6-9C40393A77DA}"/>
    <dgm:cxn modelId="{B279B673-9405-F045-9438-8BEEDF8B2D12}" type="presOf" srcId="{448D3172-DCB7-FA49-B8AA-F497FF092BC3}" destId="{AF10E8B9-3163-CD47-B5E0-AE4F43CE5D4C}" srcOrd="0" destOrd="0" presId="urn:microsoft.com/office/officeart/2005/8/layout/chevron1"/>
    <dgm:cxn modelId="{B3CA6878-8B8F-2643-975D-8FFA81972A04}" type="presOf" srcId="{BF100791-A55A-8049-B154-5FA644BFDCFE}" destId="{39C97C48-5BF3-F54C-9DEB-23C22E0CC561}" srcOrd="0" destOrd="0" presId="urn:microsoft.com/office/officeart/2005/8/layout/chevron1"/>
    <dgm:cxn modelId="{4D1118BC-1094-3A41-91DD-4316C4F92547}" type="presOf" srcId="{8732572F-F62C-404A-A354-7F29B0B67DBD}" destId="{7EE03660-7411-1D4E-A9A9-490CF452E087}" srcOrd="0" destOrd="0" presId="urn:microsoft.com/office/officeart/2005/8/layout/chevron1"/>
    <dgm:cxn modelId="{4FA438C3-C267-FE48-B363-5CBE486470AE}" srcId="{448D3172-DCB7-FA49-B8AA-F497FF092BC3}" destId="{8732572F-F62C-404A-A354-7F29B0B67DBD}" srcOrd="1" destOrd="0" parTransId="{205B9929-D280-F04E-A55E-86ACA39ECE9E}" sibTransId="{5394CFC0-9E30-DF4B-A295-D038F8724366}"/>
    <dgm:cxn modelId="{24D265DA-B53A-D049-A255-264FA8F8B63E}" type="presOf" srcId="{C3EFE29F-4C43-7B4E-A1A1-7BB1390C4649}" destId="{C6AC9BE4-ADA9-134C-BA29-3340487FC8B5}" srcOrd="0" destOrd="0" presId="urn:microsoft.com/office/officeart/2005/8/layout/chevron1"/>
    <dgm:cxn modelId="{05BB7FE9-0731-E849-8CEC-258E1DBCEBC0}" srcId="{448D3172-DCB7-FA49-B8AA-F497FF092BC3}" destId="{60859D59-E318-064B-9966-30D5E9478762}" srcOrd="4" destOrd="0" parTransId="{345014D0-3B10-C64E-8279-0C43B546CA9A}" sibTransId="{249D5CE7-1477-2746-A6FC-B18304C84E28}"/>
    <dgm:cxn modelId="{41472350-9D6A-D54B-91E5-2290256A5A68}" type="presParOf" srcId="{AF10E8B9-3163-CD47-B5E0-AE4F43CE5D4C}" destId="{89525942-04D4-504B-A7A0-83F5628CDEDC}" srcOrd="0" destOrd="0" presId="urn:microsoft.com/office/officeart/2005/8/layout/chevron1"/>
    <dgm:cxn modelId="{FD0DE65E-F509-B74C-8DD7-FF2D666856E6}" type="presParOf" srcId="{AF10E8B9-3163-CD47-B5E0-AE4F43CE5D4C}" destId="{EDE5BF6E-E715-6944-9638-879357D5CD77}" srcOrd="1" destOrd="0" presId="urn:microsoft.com/office/officeart/2005/8/layout/chevron1"/>
    <dgm:cxn modelId="{9ADF3999-3279-D040-B72A-1C66F915137C}" type="presParOf" srcId="{AF10E8B9-3163-CD47-B5E0-AE4F43CE5D4C}" destId="{7EE03660-7411-1D4E-A9A9-490CF452E087}" srcOrd="2" destOrd="0" presId="urn:microsoft.com/office/officeart/2005/8/layout/chevron1"/>
    <dgm:cxn modelId="{02243BB6-B734-2D4A-A49E-7E0B7C9149D9}" type="presParOf" srcId="{AF10E8B9-3163-CD47-B5E0-AE4F43CE5D4C}" destId="{E23F6B9B-3D86-E044-AD52-81838A4F3451}" srcOrd="3" destOrd="0" presId="urn:microsoft.com/office/officeart/2005/8/layout/chevron1"/>
    <dgm:cxn modelId="{29E4EDED-EF21-D54E-87CE-FF07A4643F2B}" type="presParOf" srcId="{AF10E8B9-3163-CD47-B5E0-AE4F43CE5D4C}" destId="{3E5914F8-97C6-DC42-AB14-E887906307AB}" srcOrd="4" destOrd="0" presId="urn:microsoft.com/office/officeart/2005/8/layout/chevron1"/>
    <dgm:cxn modelId="{01DD1555-2C30-1942-8AD3-5B881CC83450}" type="presParOf" srcId="{AF10E8B9-3163-CD47-B5E0-AE4F43CE5D4C}" destId="{86D03C53-2C9F-644F-8079-AC2B882AE2AF}" srcOrd="5" destOrd="0" presId="urn:microsoft.com/office/officeart/2005/8/layout/chevron1"/>
    <dgm:cxn modelId="{4608ACB1-F9D1-3E4C-97A8-6742B5E22658}" type="presParOf" srcId="{AF10E8B9-3163-CD47-B5E0-AE4F43CE5D4C}" destId="{39C97C48-5BF3-F54C-9DEB-23C22E0CC561}" srcOrd="6" destOrd="0" presId="urn:microsoft.com/office/officeart/2005/8/layout/chevron1"/>
    <dgm:cxn modelId="{7C8CE2CA-34FB-CF46-9F8E-81C114CDA50C}" type="presParOf" srcId="{AF10E8B9-3163-CD47-B5E0-AE4F43CE5D4C}" destId="{F9041E51-6B33-B640-996A-F6E1C56D1702}" srcOrd="7" destOrd="0" presId="urn:microsoft.com/office/officeart/2005/8/layout/chevron1"/>
    <dgm:cxn modelId="{9B73643E-E458-2F4C-A518-760EA75DCA63}" type="presParOf" srcId="{AF10E8B9-3163-CD47-B5E0-AE4F43CE5D4C}" destId="{308D4550-6111-5E44-BE0C-F9B2C9811F11}" srcOrd="8" destOrd="0" presId="urn:microsoft.com/office/officeart/2005/8/layout/chevron1"/>
    <dgm:cxn modelId="{037A89B0-AF1A-6E42-88D4-A47C12AAB284}" type="presParOf" srcId="{AF10E8B9-3163-CD47-B5E0-AE4F43CE5D4C}" destId="{9950086E-35D7-A047-BE49-1C5D39EF03D8}" srcOrd="9" destOrd="0" presId="urn:microsoft.com/office/officeart/2005/8/layout/chevron1"/>
    <dgm:cxn modelId="{9ED27EFD-6F24-354D-B97E-886A79BB0386}" type="presParOf" srcId="{AF10E8B9-3163-CD47-B5E0-AE4F43CE5D4C}" destId="{C6AC9BE4-ADA9-134C-BA29-3340487FC8B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D3172-DCB7-FA49-B8AA-F497FF092BC3}" type="doc">
      <dgm:prSet loTypeId="urn:microsoft.com/office/officeart/2005/8/layout/chevron1" loCatId="" qsTypeId="urn:microsoft.com/office/officeart/2005/8/quickstyle/simple1" qsCatId="simple" csTypeId="urn:microsoft.com/office/officeart/2005/8/colors/colorful3" csCatId="colorful" phldr="1"/>
      <dgm:spPr/>
    </dgm:pt>
    <dgm:pt modelId="{76F94451-411F-1446-B3B2-761B56139D99}">
      <dgm:prSet phldrT="[Text]"/>
      <dgm:spPr/>
      <dgm:t>
        <a:bodyPr/>
        <a:lstStyle/>
        <a:p>
          <a:r>
            <a:rPr lang="es-ES_tradnl" noProof="0" dirty="0"/>
            <a:t>El servicio hidrometeorológico alerta a la Sociedad Nacional</a:t>
          </a:r>
        </a:p>
      </dgm:t>
    </dgm:pt>
    <dgm:pt modelId="{7C174779-DB53-E246-9E8A-5BE83773C7FC}" type="parTrans" cxnId="{6CF64870-B52E-174D-B037-DF57C4D43E0F}">
      <dgm:prSet/>
      <dgm:spPr/>
      <dgm:t>
        <a:bodyPr/>
        <a:lstStyle/>
        <a:p>
          <a:endParaRPr lang="es-ES_tradnl" noProof="0" dirty="0"/>
        </a:p>
      </dgm:t>
    </dgm:pt>
    <dgm:pt modelId="{0C6E890C-CAE2-614A-ACE6-9C40393A77DA}" type="sibTrans" cxnId="{6CF64870-B52E-174D-B037-DF57C4D43E0F}">
      <dgm:prSet/>
      <dgm:spPr/>
      <dgm:t>
        <a:bodyPr/>
        <a:lstStyle/>
        <a:p>
          <a:endParaRPr lang="es-ES_tradnl" noProof="0" dirty="0"/>
        </a:p>
      </dgm:t>
    </dgm:pt>
    <dgm:pt modelId="{8732572F-F62C-404A-A354-7F29B0B67DBD}">
      <dgm:prSet/>
      <dgm:spPr/>
      <dgm:t>
        <a:bodyPr/>
        <a:lstStyle/>
        <a:p>
          <a:r>
            <a:rPr lang="es-ES_tradnl" noProof="0" dirty="0"/>
            <a:t>La sociedad nacional comunica la advertencia a las sucursales</a:t>
          </a:r>
        </a:p>
      </dgm:t>
    </dgm:pt>
    <dgm:pt modelId="{205B9929-D280-F04E-A55E-86ACA39ECE9E}" type="parTrans" cxnId="{4FA438C3-C267-FE48-B363-5CBE486470AE}">
      <dgm:prSet/>
      <dgm:spPr/>
      <dgm:t>
        <a:bodyPr/>
        <a:lstStyle/>
        <a:p>
          <a:endParaRPr lang="es-ES_tradnl" noProof="0" dirty="0"/>
        </a:p>
      </dgm:t>
    </dgm:pt>
    <dgm:pt modelId="{5394CFC0-9E30-DF4B-A295-D038F8724366}" type="sibTrans" cxnId="{4FA438C3-C267-FE48-B363-5CBE486470AE}">
      <dgm:prSet/>
      <dgm:spPr/>
      <dgm:t>
        <a:bodyPr/>
        <a:lstStyle/>
        <a:p>
          <a:endParaRPr lang="es-ES_tradnl" noProof="0" dirty="0"/>
        </a:p>
      </dgm:t>
    </dgm:pt>
    <dgm:pt modelId="{BF100791-A55A-8049-B154-5FA644BFDCFE}">
      <dgm:prSet phldrT="[Text]"/>
      <dgm:spPr/>
      <dgm:t>
        <a:bodyPr/>
        <a:lstStyle/>
        <a:p>
          <a:r>
            <a:rPr lang="es-ES_tradnl" noProof="0" dirty="0"/>
            <a:t>Las sucursales envían voluntarios al campo / envían SMS, etc.</a:t>
          </a:r>
        </a:p>
      </dgm:t>
    </dgm:pt>
    <dgm:pt modelId="{81A624ED-D74E-E749-A86C-A077202690B0}" type="sibTrans" cxnId="{90F2B903-0318-E84D-9E20-B45EB81E3D7B}">
      <dgm:prSet/>
      <dgm:spPr/>
      <dgm:t>
        <a:bodyPr/>
        <a:lstStyle/>
        <a:p>
          <a:endParaRPr lang="es-ES_tradnl" noProof="0" dirty="0"/>
        </a:p>
      </dgm:t>
    </dgm:pt>
    <dgm:pt modelId="{5172AD6D-9F27-1D46-ADCD-845892B11E21}" type="parTrans" cxnId="{90F2B903-0318-E84D-9E20-B45EB81E3D7B}">
      <dgm:prSet/>
      <dgm:spPr/>
      <dgm:t>
        <a:bodyPr/>
        <a:lstStyle/>
        <a:p>
          <a:endParaRPr lang="es-ES_tradnl" noProof="0" dirty="0"/>
        </a:p>
      </dgm:t>
    </dgm:pt>
    <dgm:pt modelId="{03E2DCDE-7EFA-5148-8AB0-16043D956E7D}">
      <dgm:prSet/>
      <dgm:spPr/>
      <dgm:t>
        <a:bodyPr/>
        <a:lstStyle/>
        <a:p>
          <a:r>
            <a:rPr lang="es-ES_tradnl" noProof="0" dirty="0"/>
            <a:t>Las sucursales activan a los voluntarios de FbF</a:t>
          </a:r>
        </a:p>
      </dgm:t>
    </dgm:pt>
    <dgm:pt modelId="{50A7BF96-6132-B149-9E95-29FA78054C91}" type="parTrans" cxnId="{63965969-862C-1940-B683-B80F50122772}">
      <dgm:prSet/>
      <dgm:spPr/>
      <dgm:t>
        <a:bodyPr/>
        <a:lstStyle/>
        <a:p>
          <a:endParaRPr lang="es-ES_tradnl" noProof="0" dirty="0"/>
        </a:p>
      </dgm:t>
    </dgm:pt>
    <dgm:pt modelId="{CEA3A95F-4538-8B47-A467-C182E1570BC4}" type="sibTrans" cxnId="{63965969-862C-1940-B683-B80F50122772}">
      <dgm:prSet/>
      <dgm:spPr/>
      <dgm:t>
        <a:bodyPr/>
        <a:lstStyle/>
        <a:p>
          <a:endParaRPr lang="es-ES_tradnl" noProof="0" dirty="0"/>
        </a:p>
      </dgm:t>
    </dgm:pt>
    <dgm:pt modelId="{AF10E8B9-3163-CD47-B5E0-AE4F43CE5D4C}" type="pres">
      <dgm:prSet presAssocID="{448D3172-DCB7-FA49-B8AA-F497FF092BC3}" presName="Name0" presStyleCnt="0">
        <dgm:presLayoutVars>
          <dgm:dir/>
          <dgm:animLvl val="lvl"/>
          <dgm:resizeHandles val="exact"/>
        </dgm:presLayoutVars>
      </dgm:prSet>
      <dgm:spPr/>
    </dgm:pt>
    <dgm:pt modelId="{89525942-04D4-504B-A7A0-83F5628CDEDC}" type="pres">
      <dgm:prSet presAssocID="{76F94451-411F-1446-B3B2-761B56139D9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DE5BF6E-E715-6944-9638-879357D5CD77}" type="pres">
      <dgm:prSet presAssocID="{0C6E890C-CAE2-614A-ACE6-9C40393A77DA}" presName="parTxOnlySpace" presStyleCnt="0"/>
      <dgm:spPr/>
    </dgm:pt>
    <dgm:pt modelId="{7EE03660-7411-1D4E-A9A9-490CF452E087}" type="pres">
      <dgm:prSet presAssocID="{8732572F-F62C-404A-A354-7F29B0B67DB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23F6B9B-3D86-E044-AD52-81838A4F3451}" type="pres">
      <dgm:prSet presAssocID="{5394CFC0-9E30-DF4B-A295-D038F8724366}" presName="parTxOnlySpace" presStyleCnt="0"/>
      <dgm:spPr/>
    </dgm:pt>
    <dgm:pt modelId="{3CA8F043-E0B4-1E41-BEDB-A753204AFFF5}" type="pres">
      <dgm:prSet presAssocID="{03E2DCDE-7EFA-5148-8AB0-16043D956E7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DF720A8-316A-8647-87C6-1BA71E6E8757}" type="pres">
      <dgm:prSet presAssocID="{CEA3A95F-4538-8B47-A467-C182E1570BC4}" presName="parTxOnlySpace" presStyleCnt="0"/>
      <dgm:spPr/>
    </dgm:pt>
    <dgm:pt modelId="{39C97C48-5BF3-F54C-9DEB-23C22E0CC561}" type="pres">
      <dgm:prSet presAssocID="{BF100791-A55A-8049-B154-5FA644BFDCF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0F2B903-0318-E84D-9E20-B45EB81E3D7B}" srcId="{448D3172-DCB7-FA49-B8AA-F497FF092BC3}" destId="{BF100791-A55A-8049-B154-5FA644BFDCFE}" srcOrd="3" destOrd="0" parTransId="{5172AD6D-9F27-1D46-ADCD-845892B11E21}" sibTransId="{81A624ED-D74E-E749-A86C-A077202690B0}"/>
    <dgm:cxn modelId="{378E6115-A990-B148-8283-D8FC38C4CEEE}" type="presOf" srcId="{03E2DCDE-7EFA-5148-8AB0-16043D956E7D}" destId="{3CA8F043-E0B4-1E41-BEDB-A753204AFFF5}" srcOrd="0" destOrd="0" presId="urn:microsoft.com/office/officeart/2005/8/layout/chevron1"/>
    <dgm:cxn modelId="{EFC2D931-ACA7-8342-821D-177A032E00DB}" type="presOf" srcId="{76F94451-411F-1446-B3B2-761B56139D99}" destId="{89525942-04D4-504B-A7A0-83F5628CDEDC}" srcOrd="0" destOrd="0" presId="urn:microsoft.com/office/officeart/2005/8/layout/chevron1"/>
    <dgm:cxn modelId="{63965969-862C-1940-B683-B80F50122772}" srcId="{448D3172-DCB7-FA49-B8AA-F497FF092BC3}" destId="{03E2DCDE-7EFA-5148-8AB0-16043D956E7D}" srcOrd="2" destOrd="0" parTransId="{50A7BF96-6132-B149-9E95-29FA78054C91}" sibTransId="{CEA3A95F-4538-8B47-A467-C182E1570BC4}"/>
    <dgm:cxn modelId="{6CF64870-B52E-174D-B037-DF57C4D43E0F}" srcId="{448D3172-DCB7-FA49-B8AA-F497FF092BC3}" destId="{76F94451-411F-1446-B3B2-761B56139D99}" srcOrd="0" destOrd="0" parTransId="{7C174779-DB53-E246-9E8A-5BE83773C7FC}" sibTransId="{0C6E890C-CAE2-614A-ACE6-9C40393A77DA}"/>
    <dgm:cxn modelId="{B279B673-9405-F045-9438-8BEEDF8B2D12}" type="presOf" srcId="{448D3172-DCB7-FA49-B8AA-F497FF092BC3}" destId="{AF10E8B9-3163-CD47-B5E0-AE4F43CE5D4C}" srcOrd="0" destOrd="0" presId="urn:microsoft.com/office/officeart/2005/8/layout/chevron1"/>
    <dgm:cxn modelId="{B3CA6878-8B8F-2643-975D-8FFA81972A04}" type="presOf" srcId="{BF100791-A55A-8049-B154-5FA644BFDCFE}" destId="{39C97C48-5BF3-F54C-9DEB-23C22E0CC561}" srcOrd="0" destOrd="0" presId="urn:microsoft.com/office/officeart/2005/8/layout/chevron1"/>
    <dgm:cxn modelId="{4D1118BC-1094-3A41-91DD-4316C4F92547}" type="presOf" srcId="{8732572F-F62C-404A-A354-7F29B0B67DBD}" destId="{7EE03660-7411-1D4E-A9A9-490CF452E087}" srcOrd="0" destOrd="0" presId="urn:microsoft.com/office/officeart/2005/8/layout/chevron1"/>
    <dgm:cxn modelId="{4FA438C3-C267-FE48-B363-5CBE486470AE}" srcId="{448D3172-DCB7-FA49-B8AA-F497FF092BC3}" destId="{8732572F-F62C-404A-A354-7F29B0B67DBD}" srcOrd="1" destOrd="0" parTransId="{205B9929-D280-F04E-A55E-86ACA39ECE9E}" sibTransId="{5394CFC0-9E30-DF4B-A295-D038F8724366}"/>
    <dgm:cxn modelId="{41472350-9D6A-D54B-91E5-2290256A5A68}" type="presParOf" srcId="{AF10E8B9-3163-CD47-B5E0-AE4F43CE5D4C}" destId="{89525942-04D4-504B-A7A0-83F5628CDEDC}" srcOrd="0" destOrd="0" presId="urn:microsoft.com/office/officeart/2005/8/layout/chevron1"/>
    <dgm:cxn modelId="{FD0DE65E-F509-B74C-8DD7-FF2D666856E6}" type="presParOf" srcId="{AF10E8B9-3163-CD47-B5E0-AE4F43CE5D4C}" destId="{EDE5BF6E-E715-6944-9638-879357D5CD77}" srcOrd="1" destOrd="0" presId="urn:microsoft.com/office/officeart/2005/8/layout/chevron1"/>
    <dgm:cxn modelId="{9ADF3999-3279-D040-B72A-1C66F915137C}" type="presParOf" srcId="{AF10E8B9-3163-CD47-B5E0-AE4F43CE5D4C}" destId="{7EE03660-7411-1D4E-A9A9-490CF452E087}" srcOrd="2" destOrd="0" presId="urn:microsoft.com/office/officeart/2005/8/layout/chevron1"/>
    <dgm:cxn modelId="{02243BB6-B734-2D4A-A49E-7E0B7C9149D9}" type="presParOf" srcId="{AF10E8B9-3163-CD47-B5E0-AE4F43CE5D4C}" destId="{E23F6B9B-3D86-E044-AD52-81838A4F3451}" srcOrd="3" destOrd="0" presId="urn:microsoft.com/office/officeart/2005/8/layout/chevron1"/>
    <dgm:cxn modelId="{A27B90C8-CFD4-1148-BD9D-D962750EB3A3}" type="presParOf" srcId="{AF10E8B9-3163-CD47-B5E0-AE4F43CE5D4C}" destId="{3CA8F043-E0B4-1E41-BEDB-A753204AFFF5}" srcOrd="4" destOrd="0" presId="urn:microsoft.com/office/officeart/2005/8/layout/chevron1"/>
    <dgm:cxn modelId="{C0C05E9C-2F3D-924E-B3E8-AEA205C3CD27}" type="presParOf" srcId="{AF10E8B9-3163-CD47-B5E0-AE4F43CE5D4C}" destId="{6DF720A8-316A-8647-87C6-1BA71E6E8757}" srcOrd="5" destOrd="0" presId="urn:microsoft.com/office/officeart/2005/8/layout/chevron1"/>
    <dgm:cxn modelId="{4608ACB1-F9D1-3E4C-97A8-6742B5E22658}" type="presParOf" srcId="{AF10E8B9-3163-CD47-B5E0-AE4F43CE5D4C}" destId="{39C97C48-5BF3-F54C-9DEB-23C22E0CC56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8D3172-DCB7-FA49-B8AA-F497FF092BC3}" type="doc">
      <dgm:prSet loTypeId="urn:microsoft.com/office/officeart/2005/8/layout/hChevron3" loCatId="" qsTypeId="urn:microsoft.com/office/officeart/2005/8/quickstyle/simple1" qsCatId="simple" csTypeId="urn:microsoft.com/office/officeart/2005/8/colors/colorful4" csCatId="colorful" phldr="1"/>
      <dgm:spPr/>
    </dgm:pt>
    <dgm:pt modelId="{76F94451-411F-1446-B3B2-761B56139D99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Actividades preparativas</a:t>
          </a:r>
        </a:p>
      </dgm:t>
    </dgm:pt>
    <dgm:pt modelId="{7C174779-DB53-E246-9E8A-5BE83773C7FC}" type="parTrans" cxnId="{6CF64870-B52E-174D-B037-DF57C4D43E0F}">
      <dgm:prSet/>
      <dgm:spPr/>
      <dgm:t>
        <a:bodyPr/>
        <a:lstStyle/>
        <a:p>
          <a:endParaRPr lang="es-ES_tradnl" sz="1800" noProof="0" dirty="0"/>
        </a:p>
      </dgm:t>
    </dgm:pt>
    <dgm:pt modelId="{0C6E890C-CAE2-614A-ACE6-9C40393A77DA}" type="sibTrans" cxnId="{6CF64870-B52E-174D-B037-DF57C4D43E0F}">
      <dgm:prSet/>
      <dgm:spPr/>
      <dgm:t>
        <a:bodyPr/>
        <a:lstStyle/>
        <a:p>
          <a:endParaRPr lang="es-ES_tradnl" sz="1800" noProof="0" dirty="0"/>
        </a:p>
      </dgm:t>
    </dgm:pt>
    <dgm:pt modelId="{BF100791-A55A-8049-B154-5FA644BFDCFE}">
      <dgm:prSet phldrT="[Text]" custT="1"/>
      <dgm:spPr>
        <a:solidFill>
          <a:srgbClr val="39E37B"/>
        </a:solidFill>
      </dgm:spPr>
      <dgm:t>
        <a:bodyPr/>
        <a:lstStyle/>
        <a:p>
          <a:r>
            <a:rPr lang="es-ES_tradnl" sz="1800" dirty="0"/>
            <a:t>Acciones tempranas</a:t>
          </a:r>
          <a:endParaRPr lang="es-ES_tradnl" sz="1800" noProof="0" dirty="0"/>
        </a:p>
      </dgm:t>
    </dgm:pt>
    <dgm:pt modelId="{5172AD6D-9F27-1D46-ADCD-845892B11E21}" type="parTrans" cxnId="{90F2B903-0318-E84D-9E20-B45EB81E3D7B}">
      <dgm:prSet/>
      <dgm:spPr/>
      <dgm:t>
        <a:bodyPr/>
        <a:lstStyle/>
        <a:p>
          <a:endParaRPr lang="es-ES_tradnl" sz="1800" noProof="0" dirty="0"/>
        </a:p>
      </dgm:t>
    </dgm:pt>
    <dgm:pt modelId="{81A624ED-D74E-E749-A86C-A077202690B0}" type="sibTrans" cxnId="{90F2B903-0318-E84D-9E20-B45EB81E3D7B}">
      <dgm:prSet/>
      <dgm:spPr/>
      <dgm:t>
        <a:bodyPr/>
        <a:lstStyle/>
        <a:p>
          <a:endParaRPr lang="es-ES_tradnl" sz="1800" noProof="0" dirty="0"/>
        </a:p>
      </dgm:t>
    </dgm:pt>
    <dgm:pt modelId="{8732572F-F62C-404A-A354-7F29B0B67DBD}">
      <dgm:prSet custT="1"/>
      <dgm:spPr>
        <a:solidFill>
          <a:srgbClr val="B2F514"/>
        </a:solidFill>
      </dgm:spPr>
      <dgm:t>
        <a:bodyPr/>
        <a:lstStyle/>
        <a:p>
          <a:r>
            <a:rPr lang="es-ES_tradnl" sz="1800" noProof="0" dirty="0"/>
            <a:t>Actividades de Preactivación</a:t>
          </a:r>
        </a:p>
      </dgm:t>
    </dgm:pt>
    <dgm:pt modelId="{205B9929-D280-F04E-A55E-86ACA39ECE9E}" type="parTrans" cxnId="{4FA438C3-C267-FE48-B363-5CBE486470AE}">
      <dgm:prSet/>
      <dgm:spPr/>
      <dgm:t>
        <a:bodyPr/>
        <a:lstStyle/>
        <a:p>
          <a:endParaRPr lang="es-ES_tradnl" sz="1800" noProof="0" dirty="0"/>
        </a:p>
      </dgm:t>
    </dgm:pt>
    <dgm:pt modelId="{5394CFC0-9E30-DF4B-A295-D038F8724366}" type="sibTrans" cxnId="{4FA438C3-C267-FE48-B363-5CBE486470AE}">
      <dgm:prSet/>
      <dgm:spPr/>
      <dgm:t>
        <a:bodyPr/>
        <a:lstStyle/>
        <a:p>
          <a:endParaRPr lang="es-ES_tradnl" sz="1800" noProof="0" dirty="0"/>
        </a:p>
      </dgm:t>
    </dgm:pt>
    <dgm:pt modelId="{62B643F0-0390-6246-BC18-84B7CC11B0DF}">
      <dgm:prSet custT="1"/>
      <dgm:spPr>
        <a:solidFill>
          <a:srgbClr val="46EC27"/>
        </a:solidFill>
      </dgm:spPr>
      <dgm:t>
        <a:bodyPr/>
        <a:lstStyle/>
        <a:p>
          <a:r>
            <a:rPr lang="es-ES_tradnl" sz="1800" dirty="0"/>
            <a:t>Activador</a:t>
          </a:r>
          <a:endParaRPr lang="en-US" sz="1800" dirty="0"/>
        </a:p>
      </dgm:t>
    </dgm:pt>
    <dgm:pt modelId="{1F4B4A5E-CB7F-2443-9788-B888683C0C68}" type="parTrans" cxnId="{0BE6C85B-7559-BD47-AEC4-2D4C46D9FC71}">
      <dgm:prSet/>
      <dgm:spPr/>
      <dgm:t>
        <a:bodyPr/>
        <a:lstStyle/>
        <a:p>
          <a:endParaRPr lang="en-US" sz="1800"/>
        </a:p>
      </dgm:t>
    </dgm:pt>
    <dgm:pt modelId="{CD0C25EC-69C8-F340-87BC-106C5B344CDB}" type="sibTrans" cxnId="{0BE6C85B-7559-BD47-AEC4-2D4C46D9FC71}">
      <dgm:prSet/>
      <dgm:spPr/>
      <dgm:t>
        <a:bodyPr/>
        <a:lstStyle/>
        <a:p>
          <a:endParaRPr lang="en-US" sz="1800"/>
        </a:p>
      </dgm:t>
    </dgm:pt>
    <dgm:pt modelId="{60859D59-E318-064B-9966-30D5E9478762}">
      <dgm:prSet custT="1"/>
      <dgm:spPr>
        <a:solidFill>
          <a:srgbClr val="4ADCD2"/>
        </a:solidFill>
      </dgm:spPr>
      <dgm:t>
        <a:bodyPr/>
        <a:lstStyle/>
        <a:p>
          <a:r>
            <a:rPr lang="es-ES_tradnl" sz="1800" dirty="0"/>
            <a:t>Resultados </a:t>
          </a:r>
        </a:p>
      </dgm:t>
    </dgm:pt>
    <dgm:pt modelId="{345014D0-3B10-C64E-8279-0C43B546CA9A}" type="parTrans" cxnId="{05BB7FE9-0731-E849-8CEC-258E1DBCEBC0}">
      <dgm:prSet/>
      <dgm:spPr/>
      <dgm:t>
        <a:bodyPr/>
        <a:lstStyle/>
        <a:p>
          <a:endParaRPr lang="en-US" sz="1800"/>
        </a:p>
      </dgm:t>
    </dgm:pt>
    <dgm:pt modelId="{249D5CE7-1477-2746-A6FC-B18304C84E28}" type="sibTrans" cxnId="{05BB7FE9-0731-E849-8CEC-258E1DBCEBC0}">
      <dgm:prSet/>
      <dgm:spPr/>
      <dgm:t>
        <a:bodyPr/>
        <a:lstStyle/>
        <a:p>
          <a:endParaRPr lang="en-US" sz="1800"/>
        </a:p>
      </dgm:t>
    </dgm:pt>
    <dgm:pt modelId="{C3EFE29F-4C43-7B4E-A1A1-7BB1390C4649}">
      <dgm:prSet custT="1"/>
      <dgm:spPr>
        <a:solidFill>
          <a:srgbClr val="5B9BD5"/>
        </a:solidFill>
      </dgm:spPr>
      <dgm:t>
        <a:bodyPr/>
        <a:lstStyle/>
        <a:p>
          <a:r>
            <a:rPr lang="es-ES_tradnl" sz="1800" dirty="0"/>
            <a:t>Meta/objetivo final</a:t>
          </a:r>
        </a:p>
      </dgm:t>
    </dgm:pt>
    <dgm:pt modelId="{740EF280-9249-5E44-9C54-E5B46D4386B3}" type="parTrans" cxnId="{F08F7C45-218C-0A4F-B8A7-E9285C4068F3}">
      <dgm:prSet/>
      <dgm:spPr/>
      <dgm:t>
        <a:bodyPr/>
        <a:lstStyle/>
        <a:p>
          <a:endParaRPr lang="en-US" sz="1800"/>
        </a:p>
      </dgm:t>
    </dgm:pt>
    <dgm:pt modelId="{C6E3CD82-7029-4847-997B-ABBBAB107308}" type="sibTrans" cxnId="{F08F7C45-218C-0A4F-B8A7-E9285C4068F3}">
      <dgm:prSet/>
      <dgm:spPr/>
      <dgm:t>
        <a:bodyPr/>
        <a:lstStyle/>
        <a:p>
          <a:endParaRPr lang="en-US" sz="1800"/>
        </a:p>
      </dgm:t>
    </dgm:pt>
    <dgm:pt modelId="{4C3CDAEE-3487-274F-B244-07A86C4B4650}" type="pres">
      <dgm:prSet presAssocID="{448D3172-DCB7-FA49-B8AA-F497FF092BC3}" presName="Name0" presStyleCnt="0">
        <dgm:presLayoutVars>
          <dgm:dir/>
          <dgm:resizeHandles val="exact"/>
        </dgm:presLayoutVars>
      </dgm:prSet>
      <dgm:spPr/>
    </dgm:pt>
    <dgm:pt modelId="{DBC88F4F-3130-E74A-9B7D-54B3D80D95AE}" type="pres">
      <dgm:prSet presAssocID="{76F94451-411F-1446-B3B2-761B56139D99}" presName="parTxOnly" presStyleLbl="node1" presStyleIdx="0" presStyleCnt="6">
        <dgm:presLayoutVars>
          <dgm:bulletEnabled val="1"/>
        </dgm:presLayoutVars>
      </dgm:prSet>
      <dgm:spPr/>
    </dgm:pt>
    <dgm:pt modelId="{98B6C500-2EBD-8148-B8ED-99892828459C}" type="pres">
      <dgm:prSet presAssocID="{0C6E890C-CAE2-614A-ACE6-9C40393A77DA}" presName="parSpace" presStyleCnt="0"/>
      <dgm:spPr/>
    </dgm:pt>
    <dgm:pt modelId="{C65D235C-D8ED-5947-9726-7E30C5917A32}" type="pres">
      <dgm:prSet presAssocID="{8732572F-F62C-404A-A354-7F29B0B67DBD}" presName="parTxOnly" presStyleLbl="node1" presStyleIdx="1" presStyleCnt="6">
        <dgm:presLayoutVars>
          <dgm:bulletEnabled val="1"/>
        </dgm:presLayoutVars>
      </dgm:prSet>
      <dgm:spPr/>
    </dgm:pt>
    <dgm:pt modelId="{AE72DB7D-0911-7543-AA90-E93A37C444C8}" type="pres">
      <dgm:prSet presAssocID="{5394CFC0-9E30-DF4B-A295-D038F8724366}" presName="parSpace" presStyleCnt="0"/>
      <dgm:spPr/>
    </dgm:pt>
    <dgm:pt modelId="{12B1A053-8AD4-D64F-8FE7-6DCF00170985}" type="pres">
      <dgm:prSet presAssocID="{62B643F0-0390-6246-BC18-84B7CC11B0DF}" presName="parTxOnly" presStyleLbl="node1" presStyleIdx="2" presStyleCnt="6">
        <dgm:presLayoutVars>
          <dgm:bulletEnabled val="1"/>
        </dgm:presLayoutVars>
      </dgm:prSet>
      <dgm:spPr/>
    </dgm:pt>
    <dgm:pt modelId="{CF3F2526-28C3-4347-9B85-A6809627CC74}" type="pres">
      <dgm:prSet presAssocID="{CD0C25EC-69C8-F340-87BC-106C5B344CDB}" presName="parSpace" presStyleCnt="0"/>
      <dgm:spPr/>
    </dgm:pt>
    <dgm:pt modelId="{D4A44279-7218-3C42-80C4-6E56C19F4EB1}" type="pres">
      <dgm:prSet presAssocID="{BF100791-A55A-8049-B154-5FA644BFDCFE}" presName="parTxOnly" presStyleLbl="node1" presStyleIdx="3" presStyleCnt="6">
        <dgm:presLayoutVars>
          <dgm:bulletEnabled val="1"/>
        </dgm:presLayoutVars>
      </dgm:prSet>
      <dgm:spPr/>
    </dgm:pt>
    <dgm:pt modelId="{574BAC63-1936-0841-B304-5770D7BA3E85}" type="pres">
      <dgm:prSet presAssocID="{81A624ED-D74E-E749-A86C-A077202690B0}" presName="parSpace" presStyleCnt="0"/>
      <dgm:spPr/>
    </dgm:pt>
    <dgm:pt modelId="{006AAE4C-9C0F-0C49-890E-3A7D5738DB04}" type="pres">
      <dgm:prSet presAssocID="{60859D59-E318-064B-9966-30D5E9478762}" presName="parTxOnly" presStyleLbl="node1" presStyleIdx="4" presStyleCnt="6">
        <dgm:presLayoutVars>
          <dgm:bulletEnabled val="1"/>
        </dgm:presLayoutVars>
      </dgm:prSet>
      <dgm:spPr/>
    </dgm:pt>
    <dgm:pt modelId="{3B02ED11-19CD-564C-83B9-C60F747CFA59}" type="pres">
      <dgm:prSet presAssocID="{249D5CE7-1477-2746-A6FC-B18304C84E28}" presName="parSpace" presStyleCnt="0"/>
      <dgm:spPr/>
    </dgm:pt>
    <dgm:pt modelId="{970928CB-39D3-2B4E-9C97-67B57E80E9B3}" type="pres">
      <dgm:prSet presAssocID="{C3EFE29F-4C43-7B4E-A1A1-7BB1390C4649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90F2B903-0318-E84D-9E20-B45EB81E3D7B}" srcId="{448D3172-DCB7-FA49-B8AA-F497FF092BC3}" destId="{BF100791-A55A-8049-B154-5FA644BFDCFE}" srcOrd="3" destOrd="0" parTransId="{5172AD6D-9F27-1D46-ADCD-845892B11E21}" sibTransId="{81A624ED-D74E-E749-A86C-A077202690B0}"/>
    <dgm:cxn modelId="{39086E3B-0AB9-EC4D-8EE9-B01E4BEC9DA7}" type="presOf" srcId="{8732572F-F62C-404A-A354-7F29B0B67DBD}" destId="{C65D235C-D8ED-5947-9726-7E30C5917A32}" srcOrd="0" destOrd="0" presId="urn:microsoft.com/office/officeart/2005/8/layout/hChevron3"/>
    <dgm:cxn modelId="{D5055F44-2C68-3342-8740-25092E3A7119}" type="presOf" srcId="{76F94451-411F-1446-B3B2-761B56139D99}" destId="{DBC88F4F-3130-E74A-9B7D-54B3D80D95AE}" srcOrd="0" destOrd="0" presId="urn:microsoft.com/office/officeart/2005/8/layout/hChevron3"/>
    <dgm:cxn modelId="{F08F7C45-218C-0A4F-B8A7-E9285C4068F3}" srcId="{448D3172-DCB7-FA49-B8AA-F497FF092BC3}" destId="{C3EFE29F-4C43-7B4E-A1A1-7BB1390C4649}" srcOrd="5" destOrd="0" parTransId="{740EF280-9249-5E44-9C54-E5B46D4386B3}" sibTransId="{C6E3CD82-7029-4847-997B-ABBBAB107308}"/>
    <dgm:cxn modelId="{A5FFA356-10E4-9749-98F5-D21871F97603}" type="presOf" srcId="{60859D59-E318-064B-9966-30D5E9478762}" destId="{006AAE4C-9C0F-0C49-890E-3A7D5738DB04}" srcOrd="0" destOrd="0" presId="urn:microsoft.com/office/officeart/2005/8/layout/hChevron3"/>
    <dgm:cxn modelId="{0BE6C85B-7559-BD47-AEC4-2D4C46D9FC71}" srcId="{448D3172-DCB7-FA49-B8AA-F497FF092BC3}" destId="{62B643F0-0390-6246-BC18-84B7CC11B0DF}" srcOrd="2" destOrd="0" parTransId="{1F4B4A5E-CB7F-2443-9788-B888683C0C68}" sibTransId="{CD0C25EC-69C8-F340-87BC-106C5B344CDB}"/>
    <dgm:cxn modelId="{3609FD5E-23EC-C74C-9AC0-0CBBC8D568B5}" type="presOf" srcId="{BF100791-A55A-8049-B154-5FA644BFDCFE}" destId="{D4A44279-7218-3C42-80C4-6E56C19F4EB1}" srcOrd="0" destOrd="0" presId="urn:microsoft.com/office/officeart/2005/8/layout/hChevron3"/>
    <dgm:cxn modelId="{9BAB8A63-DCF0-9240-8E14-BA0E9CA219D1}" type="presOf" srcId="{C3EFE29F-4C43-7B4E-A1A1-7BB1390C4649}" destId="{970928CB-39D3-2B4E-9C97-67B57E80E9B3}" srcOrd="0" destOrd="0" presId="urn:microsoft.com/office/officeart/2005/8/layout/hChevron3"/>
    <dgm:cxn modelId="{4E4F586C-1D70-3B48-8DDA-CF3B9D626B11}" type="presOf" srcId="{62B643F0-0390-6246-BC18-84B7CC11B0DF}" destId="{12B1A053-8AD4-D64F-8FE7-6DCF00170985}" srcOrd="0" destOrd="0" presId="urn:microsoft.com/office/officeart/2005/8/layout/hChevron3"/>
    <dgm:cxn modelId="{6CF64870-B52E-174D-B037-DF57C4D43E0F}" srcId="{448D3172-DCB7-FA49-B8AA-F497FF092BC3}" destId="{76F94451-411F-1446-B3B2-761B56139D99}" srcOrd="0" destOrd="0" parTransId="{7C174779-DB53-E246-9E8A-5BE83773C7FC}" sibTransId="{0C6E890C-CAE2-614A-ACE6-9C40393A77DA}"/>
    <dgm:cxn modelId="{4FA438C3-C267-FE48-B363-5CBE486470AE}" srcId="{448D3172-DCB7-FA49-B8AA-F497FF092BC3}" destId="{8732572F-F62C-404A-A354-7F29B0B67DBD}" srcOrd="1" destOrd="0" parTransId="{205B9929-D280-F04E-A55E-86ACA39ECE9E}" sibTransId="{5394CFC0-9E30-DF4B-A295-D038F8724366}"/>
    <dgm:cxn modelId="{ECD407E7-E722-194C-B66F-F844EA277D3B}" type="presOf" srcId="{448D3172-DCB7-FA49-B8AA-F497FF092BC3}" destId="{4C3CDAEE-3487-274F-B244-07A86C4B4650}" srcOrd="0" destOrd="0" presId="urn:microsoft.com/office/officeart/2005/8/layout/hChevron3"/>
    <dgm:cxn modelId="{05BB7FE9-0731-E849-8CEC-258E1DBCEBC0}" srcId="{448D3172-DCB7-FA49-B8AA-F497FF092BC3}" destId="{60859D59-E318-064B-9966-30D5E9478762}" srcOrd="4" destOrd="0" parTransId="{345014D0-3B10-C64E-8279-0C43B546CA9A}" sibTransId="{249D5CE7-1477-2746-A6FC-B18304C84E28}"/>
    <dgm:cxn modelId="{C336C7B2-2176-904D-B7E9-FAEC7ED4E2E7}" type="presParOf" srcId="{4C3CDAEE-3487-274F-B244-07A86C4B4650}" destId="{DBC88F4F-3130-E74A-9B7D-54B3D80D95AE}" srcOrd="0" destOrd="0" presId="urn:microsoft.com/office/officeart/2005/8/layout/hChevron3"/>
    <dgm:cxn modelId="{5D27A33B-1AA0-FC47-84EC-6CBA17A8B96E}" type="presParOf" srcId="{4C3CDAEE-3487-274F-B244-07A86C4B4650}" destId="{98B6C500-2EBD-8148-B8ED-99892828459C}" srcOrd="1" destOrd="0" presId="urn:microsoft.com/office/officeart/2005/8/layout/hChevron3"/>
    <dgm:cxn modelId="{07F98C9F-47FC-DA41-A7E3-AE4FB4D0CC1C}" type="presParOf" srcId="{4C3CDAEE-3487-274F-B244-07A86C4B4650}" destId="{C65D235C-D8ED-5947-9726-7E30C5917A32}" srcOrd="2" destOrd="0" presId="urn:microsoft.com/office/officeart/2005/8/layout/hChevron3"/>
    <dgm:cxn modelId="{59C0DF10-09FF-DE43-81A4-22E66948EECA}" type="presParOf" srcId="{4C3CDAEE-3487-274F-B244-07A86C4B4650}" destId="{AE72DB7D-0911-7543-AA90-E93A37C444C8}" srcOrd="3" destOrd="0" presId="urn:microsoft.com/office/officeart/2005/8/layout/hChevron3"/>
    <dgm:cxn modelId="{A640FEF0-D81E-CB4D-BE6B-F5E1009F692D}" type="presParOf" srcId="{4C3CDAEE-3487-274F-B244-07A86C4B4650}" destId="{12B1A053-8AD4-D64F-8FE7-6DCF00170985}" srcOrd="4" destOrd="0" presId="urn:microsoft.com/office/officeart/2005/8/layout/hChevron3"/>
    <dgm:cxn modelId="{0DBD4C55-2D20-4D4E-AA38-05F5B1B23CC4}" type="presParOf" srcId="{4C3CDAEE-3487-274F-B244-07A86C4B4650}" destId="{CF3F2526-28C3-4347-9B85-A6809627CC74}" srcOrd="5" destOrd="0" presId="urn:microsoft.com/office/officeart/2005/8/layout/hChevron3"/>
    <dgm:cxn modelId="{65C16F42-AE3C-2F42-BE6C-9EE9368A050E}" type="presParOf" srcId="{4C3CDAEE-3487-274F-B244-07A86C4B4650}" destId="{D4A44279-7218-3C42-80C4-6E56C19F4EB1}" srcOrd="6" destOrd="0" presId="urn:microsoft.com/office/officeart/2005/8/layout/hChevron3"/>
    <dgm:cxn modelId="{E7C8549F-3321-E24A-B117-E70623DD6D70}" type="presParOf" srcId="{4C3CDAEE-3487-274F-B244-07A86C4B4650}" destId="{574BAC63-1936-0841-B304-5770D7BA3E85}" srcOrd="7" destOrd="0" presId="urn:microsoft.com/office/officeart/2005/8/layout/hChevron3"/>
    <dgm:cxn modelId="{5D62C5D2-420E-1049-8AB8-2BFA27CB9D2D}" type="presParOf" srcId="{4C3CDAEE-3487-274F-B244-07A86C4B4650}" destId="{006AAE4C-9C0F-0C49-890E-3A7D5738DB04}" srcOrd="8" destOrd="0" presId="urn:microsoft.com/office/officeart/2005/8/layout/hChevron3"/>
    <dgm:cxn modelId="{5924AA8B-7FF0-C844-8882-38074FD1013B}" type="presParOf" srcId="{4C3CDAEE-3487-274F-B244-07A86C4B4650}" destId="{3B02ED11-19CD-564C-83B9-C60F747CFA59}" srcOrd="9" destOrd="0" presId="urn:microsoft.com/office/officeart/2005/8/layout/hChevron3"/>
    <dgm:cxn modelId="{A6FF932A-49C2-8D4D-8EB0-FA7C3BDBFCC7}" type="presParOf" srcId="{4C3CDAEE-3487-274F-B244-07A86C4B4650}" destId="{970928CB-39D3-2B4E-9C97-67B57E80E9B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77F8A8-2AF4-4296-A2CE-B9A1284C8BB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B6550015-D947-42C7-A1AB-BC54ED8D1F8A}">
      <dgm:prSet phldrT="[Text]" custT="1"/>
      <dgm:spPr>
        <a:solidFill>
          <a:srgbClr val="5B9BD5"/>
        </a:solidFill>
      </dgm:spPr>
      <dgm:t>
        <a:bodyPr/>
        <a:lstStyle/>
        <a:p>
          <a:r>
            <a:rPr lang="es-ES_tradnl" sz="1800" noProof="0" dirty="0"/>
            <a:t>Objetivo</a:t>
          </a:r>
        </a:p>
      </dgm:t>
    </dgm:pt>
    <dgm:pt modelId="{632D6456-4E10-432A-B0E1-61F07608DB83}" type="parTrans" cxnId="{4EECDF1C-7368-4173-B8CA-0F4DF260BF06}">
      <dgm:prSet/>
      <dgm:spPr/>
      <dgm:t>
        <a:bodyPr/>
        <a:lstStyle/>
        <a:p>
          <a:endParaRPr lang="es-ES_tradnl" sz="1800" noProof="0" dirty="0"/>
        </a:p>
      </dgm:t>
    </dgm:pt>
    <dgm:pt modelId="{0E19C0E4-885F-4E26-BE64-A240CDD4E70C}" type="sibTrans" cxnId="{4EECDF1C-7368-4173-B8CA-0F4DF260BF06}">
      <dgm:prSet/>
      <dgm:spPr/>
      <dgm:t>
        <a:bodyPr/>
        <a:lstStyle/>
        <a:p>
          <a:endParaRPr lang="es-ES_tradnl" sz="1800" noProof="0" dirty="0"/>
        </a:p>
      </dgm:t>
    </dgm:pt>
    <dgm:pt modelId="{81F601F9-29D2-4146-8AD5-D580DD5AE28C}">
      <dgm:prSet phldrT="[Text]" custT="1"/>
      <dgm:spPr>
        <a:solidFill>
          <a:srgbClr val="4ADCD2"/>
        </a:solidFill>
      </dgm:spPr>
      <dgm:t>
        <a:bodyPr/>
        <a:lstStyle/>
        <a:p>
          <a:r>
            <a:rPr lang="es-ES_tradnl" sz="1800" noProof="0" dirty="0"/>
            <a:t>Cambio de comportamiento 1</a:t>
          </a:r>
        </a:p>
      </dgm:t>
    </dgm:pt>
    <dgm:pt modelId="{B9DE22F6-F45B-4639-BB8C-BA332C764EBC}" type="parTrans" cxnId="{6B063C0C-FB9A-48CF-BE76-F88E557AE27D}">
      <dgm:prSet custT="1"/>
      <dgm:spPr>
        <a:ln>
          <a:solidFill>
            <a:srgbClr val="5B9BD5"/>
          </a:solidFill>
        </a:ln>
      </dgm:spPr>
      <dgm:t>
        <a:bodyPr/>
        <a:lstStyle/>
        <a:p>
          <a:endParaRPr lang="es-ES_tradnl" sz="1800" noProof="0" dirty="0"/>
        </a:p>
      </dgm:t>
    </dgm:pt>
    <dgm:pt modelId="{07731978-B2DA-423D-A0CE-9AD5612980F3}" type="sibTrans" cxnId="{6B063C0C-FB9A-48CF-BE76-F88E557AE27D}">
      <dgm:prSet/>
      <dgm:spPr/>
      <dgm:t>
        <a:bodyPr/>
        <a:lstStyle/>
        <a:p>
          <a:endParaRPr lang="es-ES_tradnl" sz="1800" noProof="0" dirty="0"/>
        </a:p>
      </dgm:t>
    </dgm:pt>
    <dgm:pt modelId="{3B1A96F6-0C2F-4B9E-BE84-C22EDAE97EAB}">
      <dgm:prSet phldrT="[Text]" custT="1"/>
      <dgm:spPr>
        <a:solidFill>
          <a:srgbClr val="4ADCD2"/>
        </a:solidFill>
      </dgm:spPr>
      <dgm:t>
        <a:bodyPr/>
        <a:lstStyle/>
        <a:p>
          <a:r>
            <a:rPr lang="es-ES_tradnl" sz="1800" noProof="0" dirty="0"/>
            <a:t>Cambio de comportamiento 2</a:t>
          </a:r>
        </a:p>
      </dgm:t>
    </dgm:pt>
    <dgm:pt modelId="{411FED8B-478E-462F-9751-7C9A413873EA}" type="parTrans" cxnId="{1934F44B-F654-4D84-965A-0F8559A1FDAA}">
      <dgm:prSet custT="1"/>
      <dgm:spPr>
        <a:ln>
          <a:solidFill>
            <a:srgbClr val="5B9BD5"/>
          </a:solidFill>
        </a:ln>
      </dgm:spPr>
      <dgm:t>
        <a:bodyPr/>
        <a:lstStyle/>
        <a:p>
          <a:endParaRPr lang="es-ES_tradnl" sz="1800" noProof="0" dirty="0"/>
        </a:p>
      </dgm:t>
    </dgm:pt>
    <dgm:pt modelId="{48EF7E75-6957-4E83-9384-51EB916A0385}" type="sibTrans" cxnId="{1934F44B-F654-4D84-965A-0F8559A1FDAA}">
      <dgm:prSet/>
      <dgm:spPr/>
      <dgm:t>
        <a:bodyPr/>
        <a:lstStyle/>
        <a:p>
          <a:endParaRPr lang="es-ES_tradnl" sz="1800" noProof="0" dirty="0"/>
        </a:p>
      </dgm:t>
    </dgm:pt>
    <dgm:pt modelId="{2569FC65-A016-47C6-B306-7DF5E77F36A4}">
      <dgm:prSet phldrT="[Text]" custT="1"/>
      <dgm:spPr>
        <a:solidFill>
          <a:srgbClr val="39E37B"/>
        </a:solidFill>
      </dgm:spPr>
      <dgm:t>
        <a:bodyPr/>
        <a:lstStyle/>
        <a:p>
          <a:r>
            <a:rPr lang="es-ES_tradnl" sz="1800" noProof="0" dirty="0"/>
            <a:t>Acción temprana:</a:t>
          </a:r>
        </a:p>
        <a:p>
          <a:r>
            <a:rPr lang="es-ES_tradnl" sz="1800" noProof="0" dirty="0"/>
            <a:t>demostración para la comunidad</a:t>
          </a:r>
        </a:p>
      </dgm:t>
    </dgm:pt>
    <dgm:pt modelId="{5762840D-D81D-4C07-AC2B-9341A190E0CE}" type="parTrans" cxnId="{A865D615-FB93-4DC7-9F1F-FEB4280F6C08}">
      <dgm:prSet custT="1"/>
      <dgm:spPr/>
      <dgm:t>
        <a:bodyPr/>
        <a:lstStyle/>
        <a:p>
          <a:endParaRPr lang="es-ES_tradnl" sz="1800" noProof="0" dirty="0"/>
        </a:p>
      </dgm:t>
    </dgm:pt>
    <dgm:pt modelId="{8975672B-73CE-4848-9D57-1F74C0C07B14}" type="sibTrans" cxnId="{A865D615-FB93-4DC7-9F1F-FEB4280F6C08}">
      <dgm:prSet/>
      <dgm:spPr/>
      <dgm:t>
        <a:bodyPr/>
        <a:lstStyle/>
        <a:p>
          <a:endParaRPr lang="es-ES_tradnl" sz="1800" noProof="0" dirty="0"/>
        </a:p>
      </dgm:t>
    </dgm:pt>
    <dgm:pt modelId="{A64AB7BB-F8B2-4A27-95C3-5EABA36603D5}">
      <dgm:prSet custT="1"/>
      <dgm:spPr>
        <a:solidFill>
          <a:srgbClr val="39E37B"/>
        </a:solidFill>
      </dgm:spPr>
      <dgm:t>
        <a:bodyPr/>
        <a:lstStyle/>
        <a:p>
          <a:r>
            <a:rPr lang="es-ES_tradnl" sz="1800" noProof="0" dirty="0"/>
            <a:t>Acción temprana: distribución</a:t>
          </a:r>
        </a:p>
      </dgm:t>
    </dgm:pt>
    <dgm:pt modelId="{CE0B3D68-5B1D-44FC-9E45-F587EB8DDD2A}" type="parTrans" cxnId="{ADA4A3B6-16DD-4F62-A8BE-C001873E204A}">
      <dgm:prSet custT="1"/>
      <dgm:spPr/>
      <dgm:t>
        <a:bodyPr/>
        <a:lstStyle/>
        <a:p>
          <a:endParaRPr lang="es-ES_tradnl" sz="1800" noProof="0" dirty="0"/>
        </a:p>
      </dgm:t>
    </dgm:pt>
    <dgm:pt modelId="{F87EFE25-ACBC-4F0B-B423-0BE9236B20E5}" type="sibTrans" cxnId="{ADA4A3B6-16DD-4F62-A8BE-C001873E204A}">
      <dgm:prSet/>
      <dgm:spPr/>
      <dgm:t>
        <a:bodyPr/>
        <a:lstStyle/>
        <a:p>
          <a:endParaRPr lang="es-ES_tradnl" sz="1800" noProof="0" dirty="0"/>
        </a:p>
      </dgm:t>
    </dgm:pt>
    <dgm:pt modelId="{4FFA70A2-097E-46B8-844B-DB000ABBCDD4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Preposicionamiento</a:t>
          </a:r>
        </a:p>
      </dgm:t>
    </dgm:pt>
    <dgm:pt modelId="{1F432319-B621-43E4-B59F-525C2A8291FC}" type="parTrans" cxnId="{86D60AB4-2233-466A-941C-D6AC20AAFB4A}">
      <dgm:prSet custT="1"/>
      <dgm:spPr/>
      <dgm:t>
        <a:bodyPr/>
        <a:lstStyle/>
        <a:p>
          <a:endParaRPr lang="es-ES_tradnl" sz="1800" noProof="0" dirty="0"/>
        </a:p>
      </dgm:t>
    </dgm:pt>
    <dgm:pt modelId="{CA5E38AE-AB46-4D8D-9056-6A06A7E143F6}" type="sibTrans" cxnId="{86D60AB4-2233-466A-941C-D6AC20AAFB4A}">
      <dgm:prSet/>
      <dgm:spPr/>
      <dgm:t>
        <a:bodyPr/>
        <a:lstStyle/>
        <a:p>
          <a:endParaRPr lang="es-ES_tradnl" sz="1800" noProof="0" dirty="0"/>
        </a:p>
      </dgm:t>
    </dgm:pt>
    <dgm:pt modelId="{B302BA87-4016-4CDB-967F-7A3B67916EDD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Coordinación para preparar la capacitación</a:t>
          </a:r>
        </a:p>
      </dgm:t>
    </dgm:pt>
    <dgm:pt modelId="{101632EA-AD12-425A-AA46-C316ECC82F78}" type="parTrans" cxnId="{E21BB9D9-35DF-433B-B746-1F80F60A2A01}">
      <dgm:prSet custT="1"/>
      <dgm:spPr/>
      <dgm:t>
        <a:bodyPr/>
        <a:lstStyle/>
        <a:p>
          <a:endParaRPr lang="es-ES_tradnl" sz="1800" noProof="0" dirty="0"/>
        </a:p>
      </dgm:t>
    </dgm:pt>
    <dgm:pt modelId="{F1037541-39CA-4482-A360-23AB7CBA18A5}" type="sibTrans" cxnId="{E21BB9D9-35DF-433B-B746-1F80F60A2A01}">
      <dgm:prSet/>
      <dgm:spPr/>
      <dgm:t>
        <a:bodyPr/>
        <a:lstStyle/>
        <a:p>
          <a:endParaRPr lang="es-ES_tradnl" sz="1800" noProof="0" dirty="0"/>
        </a:p>
      </dgm:t>
    </dgm:pt>
    <dgm:pt modelId="{184A1ACC-0E28-944C-9848-B144C3C5FD1A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Compra de bienes</a:t>
          </a:r>
        </a:p>
      </dgm:t>
    </dgm:pt>
    <dgm:pt modelId="{333E181E-468A-974B-9444-124A6050F699}" type="parTrans" cxnId="{FB8AA174-783E-6148-A56C-60C6C9B33B91}">
      <dgm:prSet custT="1"/>
      <dgm:spPr/>
      <dgm:t>
        <a:bodyPr/>
        <a:lstStyle/>
        <a:p>
          <a:endParaRPr lang="en-US" sz="1800" dirty="0"/>
        </a:p>
      </dgm:t>
    </dgm:pt>
    <dgm:pt modelId="{46118DA3-A478-DA49-A7A8-9E172C839241}" type="sibTrans" cxnId="{FB8AA174-783E-6148-A56C-60C6C9B33B91}">
      <dgm:prSet/>
      <dgm:spPr/>
      <dgm:t>
        <a:bodyPr/>
        <a:lstStyle/>
        <a:p>
          <a:endParaRPr lang="en-US" sz="1800"/>
        </a:p>
      </dgm:t>
    </dgm:pt>
    <dgm:pt modelId="{D7180AC6-86F2-ED47-BFD6-9C3FD7ACC962}">
      <dgm:prSet custT="1"/>
      <dgm:spPr>
        <a:solidFill>
          <a:srgbClr val="B2F514"/>
        </a:solidFill>
      </dgm:spPr>
      <dgm:t>
        <a:bodyPr/>
        <a:lstStyle/>
        <a:p>
          <a:r>
            <a:rPr lang="es-ES_tradnl" sz="1800" noProof="0" dirty="0"/>
            <a:t>Capacitación de voluntarios</a:t>
          </a:r>
        </a:p>
      </dgm:t>
    </dgm:pt>
    <dgm:pt modelId="{C07A3154-135A-FC4E-BB21-A9EAB43A43AC}" type="parTrans" cxnId="{B74019CA-8C75-2C4F-96E4-2E5091EDB0B6}">
      <dgm:prSet custT="1"/>
      <dgm:spPr/>
      <dgm:t>
        <a:bodyPr/>
        <a:lstStyle/>
        <a:p>
          <a:endParaRPr lang="en-US" sz="1800" dirty="0"/>
        </a:p>
      </dgm:t>
    </dgm:pt>
    <dgm:pt modelId="{8B7C92D9-6B78-D347-B9DC-78FAFE21DF4F}" type="sibTrans" cxnId="{B74019CA-8C75-2C4F-96E4-2E5091EDB0B6}">
      <dgm:prSet/>
      <dgm:spPr/>
      <dgm:t>
        <a:bodyPr/>
        <a:lstStyle/>
        <a:p>
          <a:endParaRPr lang="en-US" sz="1800"/>
        </a:p>
      </dgm:t>
    </dgm:pt>
    <dgm:pt modelId="{42F858E5-846F-8442-9F19-FF59BB8FCAD7}">
      <dgm:prSet custT="1"/>
      <dgm:spPr>
        <a:solidFill>
          <a:srgbClr val="B2F514"/>
        </a:solidFill>
      </dgm:spPr>
      <dgm:t>
        <a:bodyPr/>
        <a:lstStyle/>
        <a:p>
          <a:r>
            <a:rPr lang="es-ES_tradnl" sz="1800" noProof="0" dirty="0"/>
            <a:t>Registro de beneficiarios</a:t>
          </a:r>
        </a:p>
      </dgm:t>
    </dgm:pt>
    <dgm:pt modelId="{6B481E7D-585B-C342-9747-CB6F26F17A4E}" type="parTrans" cxnId="{BCBACBBF-2DC5-9B4E-8F0F-62A20218269A}">
      <dgm:prSet/>
      <dgm:spPr/>
      <dgm:t>
        <a:bodyPr/>
        <a:lstStyle/>
        <a:p>
          <a:endParaRPr lang="en-US" dirty="0"/>
        </a:p>
      </dgm:t>
    </dgm:pt>
    <dgm:pt modelId="{591985F2-D532-5E43-A188-7E6F2B2851EA}" type="sibTrans" cxnId="{BCBACBBF-2DC5-9B4E-8F0F-62A20218269A}">
      <dgm:prSet/>
      <dgm:spPr/>
      <dgm:t>
        <a:bodyPr/>
        <a:lstStyle/>
        <a:p>
          <a:endParaRPr lang="en-US"/>
        </a:p>
      </dgm:t>
    </dgm:pt>
    <dgm:pt modelId="{273D9649-D969-4FA7-95D9-E948F7FC5FFB}" type="pres">
      <dgm:prSet presAssocID="{2B77F8A8-2AF4-4296-A2CE-B9A1284C8BB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BF0E25-CA8D-41CA-B6EF-38B04CA2E409}" type="pres">
      <dgm:prSet presAssocID="{B6550015-D947-42C7-A1AB-BC54ED8D1F8A}" presName="root1" presStyleCnt="0"/>
      <dgm:spPr/>
    </dgm:pt>
    <dgm:pt modelId="{CE51534C-A4A6-4253-8E6A-7F58E0121997}" type="pres">
      <dgm:prSet presAssocID="{B6550015-D947-42C7-A1AB-BC54ED8D1F8A}" presName="LevelOneTextNode" presStyleLbl="node0" presStyleIdx="0" presStyleCnt="1" custAng="10800000" custLinFactX="847357" custLinFactNeighborX="900000" custLinFactNeighborY="-581">
        <dgm:presLayoutVars>
          <dgm:chPref val="3"/>
        </dgm:presLayoutVars>
      </dgm:prSet>
      <dgm:spPr/>
    </dgm:pt>
    <dgm:pt modelId="{2A06EAFB-ED42-4DB7-9301-D2A9E09AA8DA}" type="pres">
      <dgm:prSet presAssocID="{B6550015-D947-42C7-A1AB-BC54ED8D1F8A}" presName="level2hierChild" presStyleCnt="0"/>
      <dgm:spPr/>
    </dgm:pt>
    <dgm:pt modelId="{777D5BDA-3BA0-407B-8015-00AA753CD40C}" type="pres">
      <dgm:prSet presAssocID="{B9DE22F6-F45B-4639-BB8C-BA332C764EBC}" presName="conn2-1" presStyleLbl="parChTrans1D2" presStyleIdx="0" presStyleCnt="2"/>
      <dgm:spPr/>
    </dgm:pt>
    <dgm:pt modelId="{D3ACF1C9-F260-4699-9576-A5EC1754B9FD}" type="pres">
      <dgm:prSet presAssocID="{B9DE22F6-F45B-4639-BB8C-BA332C764EBC}" presName="connTx" presStyleLbl="parChTrans1D2" presStyleIdx="0" presStyleCnt="2"/>
      <dgm:spPr/>
    </dgm:pt>
    <dgm:pt modelId="{C813F30F-95EC-4322-97F6-CEE448CDC495}" type="pres">
      <dgm:prSet presAssocID="{81F601F9-29D2-4146-8AD5-D580DD5AE28C}" presName="root2" presStyleCnt="0"/>
      <dgm:spPr/>
    </dgm:pt>
    <dgm:pt modelId="{4E272368-C049-4D78-BF98-27850D801AA2}" type="pres">
      <dgm:prSet presAssocID="{81F601F9-29D2-4146-8AD5-D580DD5AE28C}" presName="LevelTwoTextNode" presStyleLbl="node2" presStyleIdx="0" presStyleCnt="2" custScaleX="79921" custScaleY="155053" custLinFactX="161098" custLinFactNeighborX="200000" custLinFactNeighborY="-86581">
        <dgm:presLayoutVars>
          <dgm:chPref val="3"/>
        </dgm:presLayoutVars>
      </dgm:prSet>
      <dgm:spPr/>
    </dgm:pt>
    <dgm:pt modelId="{7BED9984-2F45-47DC-B56E-3CC41DBC414B}" type="pres">
      <dgm:prSet presAssocID="{81F601F9-29D2-4146-8AD5-D580DD5AE28C}" presName="level3hierChild" presStyleCnt="0"/>
      <dgm:spPr/>
    </dgm:pt>
    <dgm:pt modelId="{E396543F-381D-4782-9D2A-CEFB1245FF88}" type="pres">
      <dgm:prSet presAssocID="{CE0B3D68-5B1D-44FC-9E45-F587EB8DDD2A}" presName="conn2-1" presStyleLbl="parChTrans1D3" presStyleIdx="0" presStyleCnt="2"/>
      <dgm:spPr/>
    </dgm:pt>
    <dgm:pt modelId="{5E9A045A-E42A-4B36-B26C-BDFE2CF6CA98}" type="pres">
      <dgm:prSet presAssocID="{CE0B3D68-5B1D-44FC-9E45-F587EB8DDD2A}" presName="connTx" presStyleLbl="parChTrans1D3" presStyleIdx="0" presStyleCnt="2"/>
      <dgm:spPr/>
    </dgm:pt>
    <dgm:pt modelId="{73F3DB93-42B0-41A3-97E2-43B3105CB48B}" type="pres">
      <dgm:prSet presAssocID="{A64AB7BB-F8B2-4A27-95C3-5EABA36603D5}" presName="root2" presStyleCnt="0"/>
      <dgm:spPr/>
    </dgm:pt>
    <dgm:pt modelId="{A0514AFB-3FC2-4D31-A22A-F24FC1C846E8}" type="pres">
      <dgm:prSet presAssocID="{A64AB7BB-F8B2-4A27-95C3-5EABA36603D5}" presName="LevelTwoTextNode" presStyleLbl="node3" presStyleIdx="0" presStyleCnt="2" custLinFactX="43237" custLinFactY="-15807" custLinFactNeighborX="100000" custLinFactNeighborY="-100000">
        <dgm:presLayoutVars>
          <dgm:chPref val="3"/>
        </dgm:presLayoutVars>
      </dgm:prSet>
      <dgm:spPr/>
    </dgm:pt>
    <dgm:pt modelId="{0AB23FEC-EEAF-4F6D-97B1-6D75780090A0}" type="pres">
      <dgm:prSet presAssocID="{A64AB7BB-F8B2-4A27-95C3-5EABA36603D5}" presName="level3hierChild" presStyleCnt="0"/>
      <dgm:spPr/>
    </dgm:pt>
    <dgm:pt modelId="{CC16E45C-FE50-5A41-A4DA-A692AF96BBBE}" type="pres">
      <dgm:prSet presAssocID="{6B481E7D-585B-C342-9747-CB6F26F17A4E}" presName="conn2-1" presStyleLbl="parChTrans1D4" presStyleIdx="0" presStyleCnt="5"/>
      <dgm:spPr/>
    </dgm:pt>
    <dgm:pt modelId="{F56B6C16-2D20-294D-B6A4-ACBF83A45A0C}" type="pres">
      <dgm:prSet presAssocID="{6B481E7D-585B-C342-9747-CB6F26F17A4E}" presName="connTx" presStyleLbl="parChTrans1D4" presStyleIdx="0" presStyleCnt="5"/>
      <dgm:spPr/>
    </dgm:pt>
    <dgm:pt modelId="{8339014E-213B-8244-86A0-64C40A9A047A}" type="pres">
      <dgm:prSet presAssocID="{42F858E5-846F-8442-9F19-FF59BB8FCAD7}" presName="root2" presStyleCnt="0"/>
      <dgm:spPr/>
    </dgm:pt>
    <dgm:pt modelId="{9FC29451-C37B-C94E-8189-7403706A3AEE}" type="pres">
      <dgm:prSet presAssocID="{42F858E5-846F-8442-9F19-FF59BB8FCAD7}" presName="LevelTwoTextNode" presStyleLbl="node4" presStyleIdx="0" presStyleCnt="5" custLinFactX="-64014" custLinFactNeighborX="-100000" custLinFactNeighborY="-99576">
        <dgm:presLayoutVars>
          <dgm:chPref val="3"/>
        </dgm:presLayoutVars>
      </dgm:prSet>
      <dgm:spPr/>
    </dgm:pt>
    <dgm:pt modelId="{396FF419-76E1-A142-A69D-68F92E37442C}" type="pres">
      <dgm:prSet presAssocID="{42F858E5-846F-8442-9F19-FF59BB8FCAD7}" presName="level3hierChild" presStyleCnt="0"/>
      <dgm:spPr/>
    </dgm:pt>
    <dgm:pt modelId="{F1EF12DF-7E65-421E-A95B-4B95A3DF6BE3}" type="pres">
      <dgm:prSet presAssocID="{1F432319-B621-43E4-B59F-525C2A8291FC}" presName="conn2-1" presStyleLbl="parChTrans1D4" presStyleIdx="1" presStyleCnt="5"/>
      <dgm:spPr/>
    </dgm:pt>
    <dgm:pt modelId="{3C3E4E61-AC9B-4C84-9666-26811B585330}" type="pres">
      <dgm:prSet presAssocID="{1F432319-B621-43E4-B59F-525C2A8291FC}" presName="connTx" presStyleLbl="parChTrans1D4" presStyleIdx="1" presStyleCnt="5"/>
      <dgm:spPr/>
    </dgm:pt>
    <dgm:pt modelId="{794FAE12-64EF-46A1-B9E5-7F15F4AC34D2}" type="pres">
      <dgm:prSet presAssocID="{4FFA70A2-097E-46B8-844B-DB000ABBCDD4}" presName="root2" presStyleCnt="0"/>
      <dgm:spPr/>
    </dgm:pt>
    <dgm:pt modelId="{28DA7593-EB44-4653-8B48-BC1FCFB765C4}" type="pres">
      <dgm:prSet presAssocID="{4FFA70A2-097E-46B8-844B-DB000ABBCDD4}" presName="LevelTwoTextNode" presStyleLbl="node4" presStyleIdx="1" presStyleCnt="5" custScaleX="95140" custScaleY="99575" custLinFactX="-180399" custLinFactNeighborX="-200000" custLinFactNeighborY="54624">
        <dgm:presLayoutVars>
          <dgm:chPref val="3"/>
        </dgm:presLayoutVars>
      </dgm:prSet>
      <dgm:spPr/>
    </dgm:pt>
    <dgm:pt modelId="{A795C26A-BDA0-4C15-814B-9AD5C95B7F17}" type="pres">
      <dgm:prSet presAssocID="{4FFA70A2-097E-46B8-844B-DB000ABBCDD4}" presName="level3hierChild" presStyleCnt="0"/>
      <dgm:spPr/>
    </dgm:pt>
    <dgm:pt modelId="{732C5751-C6FA-3A40-AF4E-0AD1B6E0E77B}" type="pres">
      <dgm:prSet presAssocID="{333E181E-468A-974B-9444-124A6050F699}" presName="conn2-1" presStyleLbl="parChTrans1D4" presStyleIdx="2" presStyleCnt="5"/>
      <dgm:spPr/>
    </dgm:pt>
    <dgm:pt modelId="{63132477-75C5-6F43-922F-17B6EF37022B}" type="pres">
      <dgm:prSet presAssocID="{333E181E-468A-974B-9444-124A6050F699}" presName="connTx" presStyleLbl="parChTrans1D4" presStyleIdx="2" presStyleCnt="5"/>
      <dgm:spPr/>
    </dgm:pt>
    <dgm:pt modelId="{9E0CB96C-F056-F84F-B2E9-377AF5D14A98}" type="pres">
      <dgm:prSet presAssocID="{184A1ACC-0E28-944C-9848-B144C3C5FD1A}" presName="root2" presStyleCnt="0"/>
      <dgm:spPr/>
    </dgm:pt>
    <dgm:pt modelId="{B16DA379-EAE0-BE41-96DC-E75FD1B8605B}" type="pres">
      <dgm:prSet presAssocID="{184A1ACC-0E28-944C-9848-B144C3C5FD1A}" presName="LevelTwoTextNode" presStyleLbl="node4" presStyleIdx="2" presStyleCnt="5" custScaleX="82565" custLinFactX="-200000" custLinFactY="-7024" custLinFactNeighborX="-292131" custLinFactNeighborY="-100000">
        <dgm:presLayoutVars>
          <dgm:chPref val="3"/>
        </dgm:presLayoutVars>
      </dgm:prSet>
      <dgm:spPr/>
    </dgm:pt>
    <dgm:pt modelId="{66ED04C4-E2E1-2442-9839-52F34D0CD5BC}" type="pres">
      <dgm:prSet presAssocID="{184A1ACC-0E28-944C-9848-B144C3C5FD1A}" presName="level3hierChild" presStyleCnt="0"/>
      <dgm:spPr/>
    </dgm:pt>
    <dgm:pt modelId="{A8CE4AE5-28D0-4C04-80FC-6AF82BE5974A}" type="pres">
      <dgm:prSet presAssocID="{411FED8B-478E-462F-9751-7C9A413873EA}" presName="conn2-1" presStyleLbl="parChTrans1D2" presStyleIdx="1" presStyleCnt="2"/>
      <dgm:spPr/>
    </dgm:pt>
    <dgm:pt modelId="{7F8609A1-B884-4169-9316-695756B65DD8}" type="pres">
      <dgm:prSet presAssocID="{411FED8B-478E-462F-9751-7C9A413873EA}" presName="connTx" presStyleLbl="parChTrans1D2" presStyleIdx="1" presStyleCnt="2"/>
      <dgm:spPr/>
    </dgm:pt>
    <dgm:pt modelId="{D5A9CD89-CE24-48E2-9511-63B725E3F98C}" type="pres">
      <dgm:prSet presAssocID="{3B1A96F6-0C2F-4B9E-BE84-C22EDAE97EAB}" presName="root2" presStyleCnt="0"/>
      <dgm:spPr/>
    </dgm:pt>
    <dgm:pt modelId="{18D89B5E-9D81-4D5F-858D-0F4F15597D9C}" type="pres">
      <dgm:prSet presAssocID="{3B1A96F6-0C2F-4B9E-BE84-C22EDAE97EAB}" presName="LevelTwoTextNode" presStyleLbl="node2" presStyleIdx="1" presStyleCnt="2" custScaleX="73307" custScaleY="157450" custLinFactX="171595" custLinFactNeighborX="200000" custLinFactNeighborY="15457">
        <dgm:presLayoutVars>
          <dgm:chPref val="3"/>
        </dgm:presLayoutVars>
      </dgm:prSet>
      <dgm:spPr/>
    </dgm:pt>
    <dgm:pt modelId="{254C2341-5730-4752-BB80-05F4FA0EB74E}" type="pres">
      <dgm:prSet presAssocID="{3B1A96F6-0C2F-4B9E-BE84-C22EDAE97EAB}" presName="level3hierChild" presStyleCnt="0"/>
      <dgm:spPr/>
    </dgm:pt>
    <dgm:pt modelId="{72253EDC-5F3B-4554-AEB5-E667B13C03D2}" type="pres">
      <dgm:prSet presAssocID="{5762840D-D81D-4C07-AC2B-9341A190E0CE}" presName="conn2-1" presStyleLbl="parChTrans1D3" presStyleIdx="1" presStyleCnt="2"/>
      <dgm:spPr/>
    </dgm:pt>
    <dgm:pt modelId="{E31AE3C5-8DA3-47CC-86D4-40076B280F89}" type="pres">
      <dgm:prSet presAssocID="{5762840D-D81D-4C07-AC2B-9341A190E0CE}" presName="connTx" presStyleLbl="parChTrans1D3" presStyleIdx="1" presStyleCnt="2"/>
      <dgm:spPr/>
    </dgm:pt>
    <dgm:pt modelId="{BE841E0B-C983-4A0D-8A44-B8A5247DAB83}" type="pres">
      <dgm:prSet presAssocID="{2569FC65-A016-47C6-B306-7DF5E77F36A4}" presName="root2" presStyleCnt="0"/>
      <dgm:spPr/>
    </dgm:pt>
    <dgm:pt modelId="{14C20730-886E-4D58-A2F4-DF7A4C0A85E7}" type="pres">
      <dgm:prSet presAssocID="{2569FC65-A016-47C6-B306-7DF5E77F36A4}" presName="LevelTwoTextNode" presStyleLbl="node3" presStyleIdx="1" presStyleCnt="2" custScaleY="168541" custLinFactX="55692" custLinFactNeighborX="100000" custLinFactNeighborY="74894">
        <dgm:presLayoutVars>
          <dgm:chPref val="3"/>
        </dgm:presLayoutVars>
      </dgm:prSet>
      <dgm:spPr/>
    </dgm:pt>
    <dgm:pt modelId="{1564012D-3B6D-447A-91BD-5B6F23AF7254}" type="pres">
      <dgm:prSet presAssocID="{2569FC65-A016-47C6-B306-7DF5E77F36A4}" presName="level3hierChild" presStyleCnt="0"/>
      <dgm:spPr/>
    </dgm:pt>
    <dgm:pt modelId="{F94A0C7F-66B6-C34A-8C3A-1EC350DCF89F}" type="pres">
      <dgm:prSet presAssocID="{C07A3154-135A-FC4E-BB21-A9EAB43A43AC}" presName="conn2-1" presStyleLbl="parChTrans1D4" presStyleIdx="3" presStyleCnt="5"/>
      <dgm:spPr/>
    </dgm:pt>
    <dgm:pt modelId="{F2B81953-B8EF-194B-A22B-9E47077CD7EB}" type="pres">
      <dgm:prSet presAssocID="{C07A3154-135A-FC4E-BB21-A9EAB43A43AC}" presName="connTx" presStyleLbl="parChTrans1D4" presStyleIdx="3" presStyleCnt="5"/>
      <dgm:spPr/>
    </dgm:pt>
    <dgm:pt modelId="{C49543E8-E716-D741-96FD-FCD489E84E3D}" type="pres">
      <dgm:prSet presAssocID="{D7180AC6-86F2-ED47-BFD6-9C3FD7ACC962}" presName="root2" presStyleCnt="0"/>
      <dgm:spPr/>
    </dgm:pt>
    <dgm:pt modelId="{BEB96E75-3C9A-C542-8A83-BC1EA08CDA9A}" type="pres">
      <dgm:prSet presAssocID="{D7180AC6-86F2-ED47-BFD6-9C3FD7ACC962}" presName="LevelTwoTextNode" presStyleLbl="node4" presStyleIdx="3" presStyleCnt="5" custScaleX="72747" custLinFactX="-47594" custLinFactY="6780" custLinFactNeighborX="-100000" custLinFactNeighborY="100000">
        <dgm:presLayoutVars>
          <dgm:chPref val="3"/>
        </dgm:presLayoutVars>
      </dgm:prSet>
      <dgm:spPr/>
    </dgm:pt>
    <dgm:pt modelId="{A6E7D03D-AC46-9F4B-8CA8-A1FC781CED25}" type="pres">
      <dgm:prSet presAssocID="{D7180AC6-86F2-ED47-BFD6-9C3FD7ACC962}" presName="level3hierChild" presStyleCnt="0"/>
      <dgm:spPr/>
    </dgm:pt>
    <dgm:pt modelId="{21719D2B-8E27-421F-A5CC-6A93D08C4E54}" type="pres">
      <dgm:prSet presAssocID="{101632EA-AD12-425A-AA46-C316ECC82F78}" presName="conn2-1" presStyleLbl="parChTrans1D4" presStyleIdx="4" presStyleCnt="5"/>
      <dgm:spPr/>
    </dgm:pt>
    <dgm:pt modelId="{5B86B273-CECB-4439-9E42-7AC9570F9389}" type="pres">
      <dgm:prSet presAssocID="{101632EA-AD12-425A-AA46-C316ECC82F78}" presName="connTx" presStyleLbl="parChTrans1D4" presStyleIdx="4" presStyleCnt="5"/>
      <dgm:spPr/>
    </dgm:pt>
    <dgm:pt modelId="{3C138C2D-B163-4338-985A-ED6DD509686F}" type="pres">
      <dgm:prSet presAssocID="{B302BA87-4016-4CDB-967F-7A3B67916EDD}" presName="root2" presStyleCnt="0"/>
      <dgm:spPr/>
    </dgm:pt>
    <dgm:pt modelId="{D1D7A469-3E9E-4350-848A-C0B5BABC330A}" type="pres">
      <dgm:prSet presAssocID="{B302BA87-4016-4CDB-967F-7A3B67916EDD}" presName="LevelTwoTextNode" presStyleLbl="node4" presStyleIdx="4" presStyleCnt="5" custScaleX="82565" custScaleY="198334" custLinFactX="-145152" custLinFactNeighborX="-200000" custLinFactNeighborY="46390">
        <dgm:presLayoutVars>
          <dgm:chPref val="3"/>
        </dgm:presLayoutVars>
      </dgm:prSet>
      <dgm:spPr/>
    </dgm:pt>
    <dgm:pt modelId="{0E57F9CC-03C6-4CAE-BBCE-6D4BD1A8BBA0}" type="pres">
      <dgm:prSet presAssocID="{B302BA87-4016-4CDB-967F-7A3B67916EDD}" presName="level3hierChild" presStyleCnt="0"/>
      <dgm:spPr/>
    </dgm:pt>
  </dgm:ptLst>
  <dgm:cxnLst>
    <dgm:cxn modelId="{59C6F103-17A7-E94A-94E7-0C1C912CE340}" type="presOf" srcId="{42F858E5-846F-8442-9F19-FF59BB8FCAD7}" destId="{9FC29451-C37B-C94E-8189-7403706A3AEE}" srcOrd="0" destOrd="0" presId="urn:microsoft.com/office/officeart/2008/layout/HorizontalMultiLevelHierarchy"/>
    <dgm:cxn modelId="{D2558A0A-D8F8-2F44-AE4C-3CB0D6626114}" type="presOf" srcId="{333E181E-468A-974B-9444-124A6050F699}" destId="{63132477-75C5-6F43-922F-17B6EF37022B}" srcOrd="1" destOrd="0" presId="urn:microsoft.com/office/officeart/2008/layout/HorizontalMultiLevelHierarchy"/>
    <dgm:cxn modelId="{6B063C0C-FB9A-48CF-BE76-F88E557AE27D}" srcId="{B6550015-D947-42C7-A1AB-BC54ED8D1F8A}" destId="{81F601F9-29D2-4146-8AD5-D580DD5AE28C}" srcOrd="0" destOrd="0" parTransId="{B9DE22F6-F45B-4639-BB8C-BA332C764EBC}" sibTransId="{07731978-B2DA-423D-A0CE-9AD5612980F3}"/>
    <dgm:cxn modelId="{0C03600F-65AE-7443-B1FE-078260137B70}" type="presOf" srcId="{184A1ACC-0E28-944C-9848-B144C3C5FD1A}" destId="{B16DA379-EAE0-BE41-96DC-E75FD1B8605B}" srcOrd="0" destOrd="0" presId="urn:microsoft.com/office/officeart/2008/layout/HorizontalMultiLevelHierarchy"/>
    <dgm:cxn modelId="{89B4B20F-E0ED-3642-BC58-059E97233D87}" type="presOf" srcId="{101632EA-AD12-425A-AA46-C316ECC82F78}" destId="{21719D2B-8E27-421F-A5CC-6A93D08C4E54}" srcOrd="0" destOrd="0" presId="urn:microsoft.com/office/officeart/2008/layout/HorizontalMultiLevelHierarchy"/>
    <dgm:cxn modelId="{A865D615-FB93-4DC7-9F1F-FEB4280F6C08}" srcId="{3B1A96F6-0C2F-4B9E-BE84-C22EDAE97EAB}" destId="{2569FC65-A016-47C6-B306-7DF5E77F36A4}" srcOrd="0" destOrd="0" parTransId="{5762840D-D81D-4C07-AC2B-9341A190E0CE}" sibTransId="{8975672B-73CE-4848-9D57-1F74C0C07B14}"/>
    <dgm:cxn modelId="{4EECDF1C-7368-4173-B8CA-0F4DF260BF06}" srcId="{2B77F8A8-2AF4-4296-A2CE-B9A1284C8BBA}" destId="{B6550015-D947-42C7-A1AB-BC54ED8D1F8A}" srcOrd="0" destOrd="0" parTransId="{632D6456-4E10-432A-B0E1-61F07608DB83}" sibTransId="{0E19C0E4-885F-4E26-BE64-A240CDD4E70C}"/>
    <dgm:cxn modelId="{AA580C1D-C67A-F94F-B07D-7EC5DB408ECB}" type="presOf" srcId="{C07A3154-135A-FC4E-BB21-A9EAB43A43AC}" destId="{F2B81953-B8EF-194B-A22B-9E47077CD7EB}" srcOrd="1" destOrd="0" presId="urn:microsoft.com/office/officeart/2008/layout/HorizontalMultiLevelHierarchy"/>
    <dgm:cxn modelId="{E0F20220-4D2C-4737-A8A8-067272E335BA}" type="presOf" srcId="{5762840D-D81D-4C07-AC2B-9341A190E0CE}" destId="{72253EDC-5F3B-4554-AEB5-E667B13C03D2}" srcOrd="0" destOrd="0" presId="urn:microsoft.com/office/officeart/2008/layout/HorizontalMultiLevelHierarchy"/>
    <dgm:cxn modelId="{CAC9EC21-0BD3-4540-BFFD-002959A0BDA0}" type="presOf" srcId="{B6550015-D947-42C7-A1AB-BC54ED8D1F8A}" destId="{CE51534C-A4A6-4253-8E6A-7F58E0121997}" srcOrd="0" destOrd="0" presId="urn:microsoft.com/office/officeart/2008/layout/HorizontalMultiLevelHierarchy"/>
    <dgm:cxn modelId="{D4C42022-6611-4A4F-B7FA-2F52004CDAAE}" type="presOf" srcId="{101632EA-AD12-425A-AA46-C316ECC82F78}" destId="{5B86B273-CECB-4439-9E42-7AC9570F9389}" srcOrd="1" destOrd="0" presId="urn:microsoft.com/office/officeart/2008/layout/HorizontalMultiLevelHierarchy"/>
    <dgm:cxn modelId="{B9E0C249-5D23-424B-AB15-9653F67AFCF8}" type="presOf" srcId="{411FED8B-478E-462F-9751-7C9A413873EA}" destId="{7F8609A1-B884-4169-9316-695756B65DD8}" srcOrd="1" destOrd="0" presId="urn:microsoft.com/office/officeart/2008/layout/HorizontalMultiLevelHierarchy"/>
    <dgm:cxn modelId="{1934F44B-F654-4D84-965A-0F8559A1FDAA}" srcId="{B6550015-D947-42C7-A1AB-BC54ED8D1F8A}" destId="{3B1A96F6-0C2F-4B9E-BE84-C22EDAE97EAB}" srcOrd="1" destOrd="0" parTransId="{411FED8B-478E-462F-9751-7C9A413873EA}" sibTransId="{48EF7E75-6957-4E83-9384-51EB916A0385}"/>
    <dgm:cxn modelId="{99900355-8193-4618-B7CA-C6786DF8727F}" type="presOf" srcId="{2B77F8A8-2AF4-4296-A2CE-B9A1284C8BBA}" destId="{273D9649-D969-4FA7-95D9-E948F7FC5FFB}" srcOrd="0" destOrd="0" presId="urn:microsoft.com/office/officeart/2008/layout/HorizontalMultiLevelHierarchy"/>
    <dgm:cxn modelId="{7345EA5D-B6F2-40B4-B129-7F7E6F8F3947}" type="presOf" srcId="{B9DE22F6-F45B-4639-BB8C-BA332C764EBC}" destId="{777D5BDA-3BA0-407B-8015-00AA753CD40C}" srcOrd="0" destOrd="0" presId="urn:microsoft.com/office/officeart/2008/layout/HorizontalMultiLevelHierarchy"/>
    <dgm:cxn modelId="{FB8AA174-783E-6148-A56C-60C6C9B33B91}" srcId="{4FFA70A2-097E-46B8-844B-DB000ABBCDD4}" destId="{184A1ACC-0E28-944C-9848-B144C3C5FD1A}" srcOrd="0" destOrd="0" parTransId="{333E181E-468A-974B-9444-124A6050F699}" sibTransId="{46118DA3-A478-DA49-A7A8-9E172C839241}"/>
    <dgm:cxn modelId="{7A87FE79-FB87-8547-9651-6448C6F0022E}" type="presOf" srcId="{4FFA70A2-097E-46B8-844B-DB000ABBCDD4}" destId="{28DA7593-EB44-4653-8B48-BC1FCFB765C4}" srcOrd="0" destOrd="0" presId="urn:microsoft.com/office/officeart/2008/layout/HorizontalMultiLevelHierarchy"/>
    <dgm:cxn modelId="{2EF62D7C-399A-454C-ADBE-497E90A6BC17}" type="presOf" srcId="{1F432319-B621-43E4-B59F-525C2A8291FC}" destId="{3C3E4E61-AC9B-4C84-9666-26811B585330}" srcOrd="1" destOrd="0" presId="urn:microsoft.com/office/officeart/2008/layout/HorizontalMultiLevelHierarchy"/>
    <dgm:cxn modelId="{E149427F-BAF6-664D-94C5-6CC407DB12E0}" type="presOf" srcId="{333E181E-468A-974B-9444-124A6050F699}" destId="{732C5751-C6FA-3A40-AF4E-0AD1B6E0E77B}" srcOrd="0" destOrd="0" presId="urn:microsoft.com/office/officeart/2008/layout/HorizontalMultiLevelHierarchy"/>
    <dgm:cxn modelId="{51751696-6855-4ADD-A878-DE994BC8B77D}" type="presOf" srcId="{B9DE22F6-F45B-4639-BB8C-BA332C764EBC}" destId="{D3ACF1C9-F260-4699-9576-A5EC1754B9FD}" srcOrd="1" destOrd="0" presId="urn:microsoft.com/office/officeart/2008/layout/HorizontalMultiLevelHierarchy"/>
    <dgm:cxn modelId="{695C81A1-0AC9-4A31-82FA-E2400A2B3D3B}" type="presOf" srcId="{5762840D-D81D-4C07-AC2B-9341A190E0CE}" destId="{E31AE3C5-8DA3-47CC-86D4-40076B280F89}" srcOrd="1" destOrd="0" presId="urn:microsoft.com/office/officeart/2008/layout/HorizontalMultiLevelHierarchy"/>
    <dgm:cxn modelId="{A10625A9-D883-4534-A5FB-F84204E2AE46}" type="presOf" srcId="{CE0B3D68-5B1D-44FC-9E45-F587EB8DDD2A}" destId="{5E9A045A-E42A-4B36-B26C-BDFE2CF6CA98}" srcOrd="1" destOrd="0" presId="urn:microsoft.com/office/officeart/2008/layout/HorizontalMultiLevelHierarchy"/>
    <dgm:cxn modelId="{393CBDAE-ED3A-2340-9D66-5B3554098161}" type="presOf" srcId="{C07A3154-135A-FC4E-BB21-A9EAB43A43AC}" destId="{F94A0C7F-66B6-C34A-8C3A-1EC350DCF89F}" srcOrd="0" destOrd="0" presId="urn:microsoft.com/office/officeart/2008/layout/HorizontalMultiLevelHierarchy"/>
    <dgm:cxn modelId="{86D60AB4-2233-466A-941C-D6AC20AAFB4A}" srcId="{42F858E5-846F-8442-9F19-FF59BB8FCAD7}" destId="{4FFA70A2-097E-46B8-844B-DB000ABBCDD4}" srcOrd="0" destOrd="0" parTransId="{1F432319-B621-43E4-B59F-525C2A8291FC}" sibTransId="{CA5E38AE-AB46-4D8D-9056-6A06A7E143F6}"/>
    <dgm:cxn modelId="{4F4443B5-2DE5-40DF-8D9E-D25AA05C9755}" type="presOf" srcId="{A64AB7BB-F8B2-4A27-95C3-5EABA36603D5}" destId="{A0514AFB-3FC2-4D31-A22A-F24FC1C846E8}" srcOrd="0" destOrd="0" presId="urn:microsoft.com/office/officeart/2008/layout/HorizontalMultiLevelHierarchy"/>
    <dgm:cxn modelId="{ADA4A3B6-16DD-4F62-A8BE-C001873E204A}" srcId="{81F601F9-29D2-4146-8AD5-D580DD5AE28C}" destId="{A64AB7BB-F8B2-4A27-95C3-5EABA36603D5}" srcOrd="0" destOrd="0" parTransId="{CE0B3D68-5B1D-44FC-9E45-F587EB8DDD2A}" sibTransId="{F87EFE25-ACBC-4F0B-B423-0BE9236B20E5}"/>
    <dgm:cxn modelId="{8CE72FB7-0D64-9D48-ADBE-34B2D22A6823}" type="presOf" srcId="{6B481E7D-585B-C342-9747-CB6F26F17A4E}" destId="{F56B6C16-2D20-294D-B6A4-ACBF83A45A0C}" srcOrd="1" destOrd="0" presId="urn:microsoft.com/office/officeart/2008/layout/HorizontalMultiLevelHierarchy"/>
    <dgm:cxn modelId="{C80647BD-9091-CA4C-9839-88A35D2BFCD5}" type="presOf" srcId="{D7180AC6-86F2-ED47-BFD6-9C3FD7ACC962}" destId="{BEB96E75-3C9A-C542-8A83-BC1EA08CDA9A}" srcOrd="0" destOrd="0" presId="urn:microsoft.com/office/officeart/2008/layout/HorizontalMultiLevelHierarchy"/>
    <dgm:cxn modelId="{248F2BBF-46B5-4BB3-AEE2-FB532E9820E7}" type="presOf" srcId="{3B1A96F6-0C2F-4B9E-BE84-C22EDAE97EAB}" destId="{18D89B5E-9D81-4D5F-858D-0F4F15597D9C}" srcOrd="0" destOrd="0" presId="urn:microsoft.com/office/officeart/2008/layout/HorizontalMultiLevelHierarchy"/>
    <dgm:cxn modelId="{BCBACBBF-2DC5-9B4E-8F0F-62A20218269A}" srcId="{A64AB7BB-F8B2-4A27-95C3-5EABA36603D5}" destId="{42F858E5-846F-8442-9F19-FF59BB8FCAD7}" srcOrd="0" destOrd="0" parTransId="{6B481E7D-585B-C342-9747-CB6F26F17A4E}" sibTransId="{591985F2-D532-5E43-A188-7E6F2B2851EA}"/>
    <dgm:cxn modelId="{04A3B2C2-5906-4D48-8DC1-167122969E83}" type="presOf" srcId="{CE0B3D68-5B1D-44FC-9E45-F587EB8DDD2A}" destId="{E396543F-381D-4782-9D2A-CEFB1245FF88}" srcOrd="0" destOrd="0" presId="urn:microsoft.com/office/officeart/2008/layout/HorizontalMultiLevelHierarchy"/>
    <dgm:cxn modelId="{B74019CA-8C75-2C4F-96E4-2E5091EDB0B6}" srcId="{2569FC65-A016-47C6-B306-7DF5E77F36A4}" destId="{D7180AC6-86F2-ED47-BFD6-9C3FD7ACC962}" srcOrd="0" destOrd="0" parTransId="{C07A3154-135A-FC4E-BB21-A9EAB43A43AC}" sibTransId="{8B7C92D9-6B78-D347-B9DC-78FAFE21DF4F}"/>
    <dgm:cxn modelId="{45FC7ACE-5DF3-4B46-A729-5688126F7953}" type="presOf" srcId="{1F432319-B621-43E4-B59F-525C2A8291FC}" destId="{F1EF12DF-7E65-421E-A95B-4B95A3DF6BE3}" srcOrd="0" destOrd="0" presId="urn:microsoft.com/office/officeart/2008/layout/HorizontalMultiLevelHierarchy"/>
    <dgm:cxn modelId="{2DA29FD3-E9CC-4F98-B3D8-0E7C7CEEE056}" type="presOf" srcId="{411FED8B-478E-462F-9751-7C9A413873EA}" destId="{A8CE4AE5-28D0-4C04-80FC-6AF82BE5974A}" srcOrd="0" destOrd="0" presId="urn:microsoft.com/office/officeart/2008/layout/HorizontalMultiLevelHierarchy"/>
    <dgm:cxn modelId="{E21BB9D9-35DF-433B-B746-1F80F60A2A01}" srcId="{D7180AC6-86F2-ED47-BFD6-9C3FD7ACC962}" destId="{B302BA87-4016-4CDB-967F-7A3B67916EDD}" srcOrd="0" destOrd="0" parTransId="{101632EA-AD12-425A-AA46-C316ECC82F78}" sibTransId="{F1037541-39CA-4482-A360-23AB7CBA18A5}"/>
    <dgm:cxn modelId="{715BD4DA-D01B-7A41-881E-E2665C1CBA1D}" type="presOf" srcId="{B302BA87-4016-4CDB-967F-7A3B67916EDD}" destId="{D1D7A469-3E9E-4350-848A-C0B5BABC330A}" srcOrd="0" destOrd="0" presId="urn:microsoft.com/office/officeart/2008/layout/HorizontalMultiLevelHierarchy"/>
    <dgm:cxn modelId="{C6A071DC-3989-46A1-A65A-677891662A7F}" type="presOf" srcId="{2569FC65-A016-47C6-B306-7DF5E77F36A4}" destId="{14C20730-886E-4D58-A2F4-DF7A4C0A85E7}" srcOrd="0" destOrd="0" presId="urn:microsoft.com/office/officeart/2008/layout/HorizontalMultiLevelHierarchy"/>
    <dgm:cxn modelId="{3F52C9E4-87A3-8545-8EB3-99364E009509}" type="presOf" srcId="{6B481E7D-585B-C342-9747-CB6F26F17A4E}" destId="{CC16E45C-FE50-5A41-A4DA-A692AF96BBBE}" srcOrd="0" destOrd="0" presId="urn:microsoft.com/office/officeart/2008/layout/HorizontalMultiLevelHierarchy"/>
    <dgm:cxn modelId="{4609C9E8-9CF4-4DFE-AF33-23CFE4566262}" type="presOf" srcId="{81F601F9-29D2-4146-8AD5-D580DD5AE28C}" destId="{4E272368-C049-4D78-BF98-27850D801AA2}" srcOrd="0" destOrd="0" presId="urn:microsoft.com/office/officeart/2008/layout/HorizontalMultiLevelHierarchy"/>
    <dgm:cxn modelId="{0A1BA31E-99F3-4E54-AF45-E8F5D794B801}" type="presParOf" srcId="{273D9649-D969-4FA7-95D9-E948F7FC5FFB}" destId="{EEBF0E25-CA8D-41CA-B6EF-38B04CA2E409}" srcOrd="0" destOrd="0" presId="urn:microsoft.com/office/officeart/2008/layout/HorizontalMultiLevelHierarchy"/>
    <dgm:cxn modelId="{E9D18E35-8F1F-42C2-A43A-D230E12E0576}" type="presParOf" srcId="{EEBF0E25-CA8D-41CA-B6EF-38B04CA2E409}" destId="{CE51534C-A4A6-4253-8E6A-7F58E0121997}" srcOrd="0" destOrd="0" presId="urn:microsoft.com/office/officeart/2008/layout/HorizontalMultiLevelHierarchy"/>
    <dgm:cxn modelId="{2E5B4D88-4DB8-4F9A-ABA5-73211E2711D7}" type="presParOf" srcId="{EEBF0E25-CA8D-41CA-B6EF-38B04CA2E409}" destId="{2A06EAFB-ED42-4DB7-9301-D2A9E09AA8DA}" srcOrd="1" destOrd="0" presId="urn:microsoft.com/office/officeart/2008/layout/HorizontalMultiLevelHierarchy"/>
    <dgm:cxn modelId="{1A80A1EB-6FFC-4375-9088-582C8E6865C1}" type="presParOf" srcId="{2A06EAFB-ED42-4DB7-9301-D2A9E09AA8DA}" destId="{777D5BDA-3BA0-407B-8015-00AA753CD40C}" srcOrd="0" destOrd="0" presId="urn:microsoft.com/office/officeart/2008/layout/HorizontalMultiLevelHierarchy"/>
    <dgm:cxn modelId="{DA169665-207E-4765-A2EF-643B7AF1EB76}" type="presParOf" srcId="{777D5BDA-3BA0-407B-8015-00AA753CD40C}" destId="{D3ACF1C9-F260-4699-9576-A5EC1754B9FD}" srcOrd="0" destOrd="0" presId="urn:microsoft.com/office/officeart/2008/layout/HorizontalMultiLevelHierarchy"/>
    <dgm:cxn modelId="{97EF7A4B-960A-46E3-A984-A1E019C89066}" type="presParOf" srcId="{2A06EAFB-ED42-4DB7-9301-D2A9E09AA8DA}" destId="{C813F30F-95EC-4322-97F6-CEE448CDC495}" srcOrd="1" destOrd="0" presId="urn:microsoft.com/office/officeart/2008/layout/HorizontalMultiLevelHierarchy"/>
    <dgm:cxn modelId="{D5214324-752F-4535-8B73-C5DDC0D10A84}" type="presParOf" srcId="{C813F30F-95EC-4322-97F6-CEE448CDC495}" destId="{4E272368-C049-4D78-BF98-27850D801AA2}" srcOrd="0" destOrd="0" presId="urn:microsoft.com/office/officeart/2008/layout/HorizontalMultiLevelHierarchy"/>
    <dgm:cxn modelId="{D8396542-316A-47B0-8C7C-D4F9B4EDE82F}" type="presParOf" srcId="{C813F30F-95EC-4322-97F6-CEE448CDC495}" destId="{7BED9984-2F45-47DC-B56E-3CC41DBC414B}" srcOrd="1" destOrd="0" presId="urn:microsoft.com/office/officeart/2008/layout/HorizontalMultiLevelHierarchy"/>
    <dgm:cxn modelId="{9C3AB5FE-4806-43D0-8076-9530FAFBA9DB}" type="presParOf" srcId="{7BED9984-2F45-47DC-B56E-3CC41DBC414B}" destId="{E396543F-381D-4782-9D2A-CEFB1245FF88}" srcOrd="0" destOrd="0" presId="urn:microsoft.com/office/officeart/2008/layout/HorizontalMultiLevelHierarchy"/>
    <dgm:cxn modelId="{2E9CA4A5-E2F2-409B-A956-A33376082F0A}" type="presParOf" srcId="{E396543F-381D-4782-9D2A-CEFB1245FF88}" destId="{5E9A045A-E42A-4B36-B26C-BDFE2CF6CA98}" srcOrd="0" destOrd="0" presId="urn:microsoft.com/office/officeart/2008/layout/HorizontalMultiLevelHierarchy"/>
    <dgm:cxn modelId="{4509C822-A5F3-4C82-B1F3-5340481EFE6D}" type="presParOf" srcId="{7BED9984-2F45-47DC-B56E-3CC41DBC414B}" destId="{73F3DB93-42B0-41A3-97E2-43B3105CB48B}" srcOrd="1" destOrd="0" presId="urn:microsoft.com/office/officeart/2008/layout/HorizontalMultiLevelHierarchy"/>
    <dgm:cxn modelId="{A86AC8E6-A0BC-49B0-A76C-011AD8D366A2}" type="presParOf" srcId="{73F3DB93-42B0-41A3-97E2-43B3105CB48B}" destId="{A0514AFB-3FC2-4D31-A22A-F24FC1C846E8}" srcOrd="0" destOrd="0" presId="urn:microsoft.com/office/officeart/2008/layout/HorizontalMultiLevelHierarchy"/>
    <dgm:cxn modelId="{B1D3D3DF-12FD-4217-BFBB-23A25A484E11}" type="presParOf" srcId="{73F3DB93-42B0-41A3-97E2-43B3105CB48B}" destId="{0AB23FEC-EEAF-4F6D-97B1-6D75780090A0}" srcOrd="1" destOrd="0" presId="urn:microsoft.com/office/officeart/2008/layout/HorizontalMultiLevelHierarchy"/>
    <dgm:cxn modelId="{FEA9C3A6-AEB8-5843-A4C1-E2AE3719BC1A}" type="presParOf" srcId="{0AB23FEC-EEAF-4F6D-97B1-6D75780090A0}" destId="{CC16E45C-FE50-5A41-A4DA-A692AF96BBBE}" srcOrd="0" destOrd="0" presId="urn:microsoft.com/office/officeart/2008/layout/HorizontalMultiLevelHierarchy"/>
    <dgm:cxn modelId="{C4306766-0B83-EC42-A574-0DAEF4335765}" type="presParOf" srcId="{CC16E45C-FE50-5A41-A4DA-A692AF96BBBE}" destId="{F56B6C16-2D20-294D-B6A4-ACBF83A45A0C}" srcOrd="0" destOrd="0" presId="urn:microsoft.com/office/officeart/2008/layout/HorizontalMultiLevelHierarchy"/>
    <dgm:cxn modelId="{C574565C-1E57-E140-88C4-A1F326A7ECC7}" type="presParOf" srcId="{0AB23FEC-EEAF-4F6D-97B1-6D75780090A0}" destId="{8339014E-213B-8244-86A0-64C40A9A047A}" srcOrd="1" destOrd="0" presId="urn:microsoft.com/office/officeart/2008/layout/HorizontalMultiLevelHierarchy"/>
    <dgm:cxn modelId="{9679BCD8-FBB9-064F-AD1E-FDCEC2EA3A70}" type="presParOf" srcId="{8339014E-213B-8244-86A0-64C40A9A047A}" destId="{9FC29451-C37B-C94E-8189-7403706A3AEE}" srcOrd="0" destOrd="0" presId="urn:microsoft.com/office/officeart/2008/layout/HorizontalMultiLevelHierarchy"/>
    <dgm:cxn modelId="{112688BD-D793-7744-A1FC-45D816E8C9CD}" type="presParOf" srcId="{8339014E-213B-8244-86A0-64C40A9A047A}" destId="{396FF419-76E1-A142-A69D-68F92E37442C}" srcOrd="1" destOrd="0" presId="urn:microsoft.com/office/officeart/2008/layout/HorizontalMultiLevelHierarchy"/>
    <dgm:cxn modelId="{25C0ADF6-F215-5542-8AAE-F0AC9926A739}" type="presParOf" srcId="{396FF419-76E1-A142-A69D-68F92E37442C}" destId="{F1EF12DF-7E65-421E-A95B-4B95A3DF6BE3}" srcOrd="0" destOrd="0" presId="urn:microsoft.com/office/officeart/2008/layout/HorizontalMultiLevelHierarchy"/>
    <dgm:cxn modelId="{587965C0-35C4-644A-B493-F0DBE8FEE468}" type="presParOf" srcId="{F1EF12DF-7E65-421E-A95B-4B95A3DF6BE3}" destId="{3C3E4E61-AC9B-4C84-9666-26811B585330}" srcOrd="0" destOrd="0" presId="urn:microsoft.com/office/officeart/2008/layout/HorizontalMultiLevelHierarchy"/>
    <dgm:cxn modelId="{ED71B8F3-358C-6044-B5D2-951A57F5801F}" type="presParOf" srcId="{396FF419-76E1-A142-A69D-68F92E37442C}" destId="{794FAE12-64EF-46A1-B9E5-7F15F4AC34D2}" srcOrd="1" destOrd="0" presId="urn:microsoft.com/office/officeart/2008/layout/HorizontalMultiLevelHierarchy"/>
    <dgm:cxn modelId="{1D39DB9A-DE9E-374D-B16A-1A8389E73BCA}" type="presParOf" srcId="{794FAE12-64EF-46A1-B9E5-7F15F4AC34D2}" destId="{28DA7593-EB44-4653-8B48-BC1FCFB765C4}" srcOrd="0" destOrd="0" presId="urn:microsoft.com/office/officeart/2008/layout/HorizontalMultiLevelHierarchy"/>
    <dgm:cxn modelId="{0CD2D2C9-F730-D84F-BBC3-B51C72CF80EE}" type="presParOf" srcId="{794FAE12-64EF-46A1-B9E5-7F15F4AC34D2}" destId="{A795C26A-BDA0-4C15-814B-9AD5C95B7F17}" srcOrd="1" destOrd="0" presId="urn:microsoft.com/office/officeart/2008/layout/HorizontalMultiLevelHierarchy"/>
    <dgm:cxn modelId="{14E72B7B-BD2D-0D45-B360-805F99D8C673}" type="presParOf" srcId="{A795C26A-BDA0-4C15-814B-9AD5C95B7F17}" destId="{732C5751-C6FA-3A40-AF4E-0AD1B6E0E77B}" srcOrd="0" destOrd="0" presId="urn:microsoft.com/office/officeart/2008/layout/HorizontalMultiLevelHierarchy"/>
    <dgm:cxn modelId="{BB72DA00-F814-6443-9243-0DC6FCE13491}" type="presParOf" srcId="{732C5751-C6FA-3A40-AF4E-0AD1B6E0E77B}" destId="{63132477-75C5-6F43-922F-17B6EF37022B}" srcOrd="0" destOrd="0" presId="urn:microsoft.com/office/officeart/2008/layout/HorizontalMultiLevelHierarchy"/>
    <dgm:cxn modelId="{795AA5B3-3680-1E45-AEB3-F70C83A86B01}" type="presParOf" srcId="{A795C26A-BDA0-4C15-814B-9AD5C95B7F17}" destId="{9E0CB96C-F056-F84F-B2E9-377AF5D14A98}" srcOrd="1" destOrd="0" presId="urn:microsoft.com/office/officeart/2008/layout/HorizontalMultiLevelHierarchy"/>
    <dgm:cxn modelId="{4925E5E6-270D-A04E-9D54-79F500D1D7C0}" type="presParOf" srcId="{9E0CB96C-F056-F84F-B2E9-377AF5D14A98}" destId="{B16DA379-EAE0-BE41-96DC-E75FD1B8605B}" srcOrd="0" destOrd="0" presId="urn:microsoft.com/office/officeart/2008/layout/HorizontalMultiLevelHierarchy"/>
    <dgm:cxn modelId="{D6BBB2AA-5AD0-CD44-A700-0A6EF50A29B3}" type="presParOf" srcId="{9E0CB96C-F056-F84F-B2E9-377AF5D14A98}" destId="{66ED04C4-E2E1-2442-9839-52F34D0CD5BC}" srcOrd="1" destOrd="0" presId="urn:microsoft.com/office/officeart/2008/layout/HorizontalMultiLevelHierarchy"/>
    <dgm:cxn modelId="{937232E0-CB42-42B3-B747-1E168026E631}" type="presParOf" srcId="{2A06EAFB-ED42-4DB7-9301-D2A9E09AA8DA}" destId="{A8CE4AE5-28D0-4C04-80FC-6AF82BE5974A}" srcOrd="2" destOrd="0" presId="urn:microsoft.com/office/officeart/2008/layout/HorizontalMultiLevelHierarchy"/>
    <dgm:cxn modelId="{FE9A5EDE-E384-405B-9EF6-7B056D0D783F}" type="presParOf" srcId="{A8CE4AE5-28D0-4C04-80FC-6AF82BE5974A}" destId="{7F8609A1-B884-4169-9316-695756B65DD8}" srcOrd="0" destOrd="0" presId="urn:microsoft.com/office/officeart/2008/layout/HorizontalMultiLevelHierarchy"/>
    <dgm:cxn modelId="{A48E7164-0115-4CE1-999E-CDBBEDA28130}" type="presParOf" srcId="{2A06EAFB-ED42-4DB7-9301-D2A9E09AA8DA}" destId="{D5A9CD89-CE24-48E2-9511-63B725E3F98C}" srcOrd="3" destOrd="0" presId="urn:microsoft.com/office/officeart/2008/layout/HorizontalMultiLevelHierarchy"/>
    <dgm:cxn modelId="{D737A898-DB26-427B-8412-2B1F23109A95}" type="presParOf" srcId="{D5A9CD89-CE24-48E2-9511-63B725E3F98C}" destId="{18D89B5E-9D81-4D5F-858D-0F4F15597D9C}" srcOrd="0" destOrd="0" presId="urn:microsoft.com/office/officeart/2008/layout/HorizontalMultiLevelHierarchy"/>
    <dgm:cxn modelId="{1983A2CD-D96B-42D8-A13C-C910BB4F8B92}" type="presParOf" srcId="{D5A9CD89-CE24-48E2-9511-63B725E3F98C}" destId="{254C2341-5730-4752-BB80-05F4FA0EB74E}" srcOrd="1" destOrd="0" presId="urn:microsoft.com/office/officeart/2008/layout/HorizontalMultiLevelHierarchy"/>
    <dgm:cxn modelId="{5D9FFAA5-B0E5-45CD-A02F-36A2E1C724F7}" type="presParOf" srcId="{254C2341-5730-4752-BB80-05F4FA0EB74E}" destId="{72253EDC-5F3B-4554-AEB5-E667B13C03D2}" srcOrd="0" destOrd="0" presId="urn:microsoft.com/office/officeart/2008/layout/HorizontalMultiLevelHierarchy"/>
    <dgm:cxn modelId="{16ABC540-A7EE-4C01-BA82-42968B72BCDC}" type="presParOf" srcId="{72253EDC-5F3B-4554-AEB5-E667B13C03D2}" destId="{E31AE3C5-8DA3-47CC-86D4-40076B280F89}" srcOrd="0" destOrd="0" presId="urn:microsoft.com/office/officeart/2008/layout/HorizontalMultiLevelHierarchy"/>
    <dgm:cxn modelId="{962D328D-7E96-411A-845A-4F62ED24E15B}" type="presParOf" srcId="{254C2341-5730-4752-BB80-05F4FA0EB74E}" destId="{BE841E0B-C983-4A0D-8A44-B8A5247DAB83}" srcOrd="1" destOrd="0" presId="urn:microsoft.com/office/officeart/2008/layout/HorizontalMultiLevelHierarchy"/>
    <dgm:cxn modelId="{4DD92C2A-94F9-475B-A72D-10BF9897E5EA}" type="presParOf" srcId="{BE841E0B-C983-4A0D-8A44-B8A5247DAB83}" destId="{14C20730-886E-4D58-A2F4-DF7A4C0A85E7}" srcOrd="0" destOrd="0" presId="urn:microsoft.com/office/officeart/2008/layout/HorizontalMultiLevelHierarchy"/>
    <dgm:cxn modelId="{88427C3A-5FF3-44E4-9710-2114FCFA32DC}" type="presParOf" srcId="{BE841E0B-C983-4A0D-8A44-B8A5247DAB83}" destId="{1564012D-3B6D-447A-91BD-5B6F23AF7254}" srcOrd="1" destOrd="0" presId="urn:microsoft.com/office/officeart/2008/layout/HorizontalMultiLevelHierarchy"/>
    <dgm:cxn modelId="{DD934F81-824E-FA4F-A088-987E626180B5}" type="presParOf" srcId="{1564012D-3B6D-447A-91BD-5B6F23AF7254}" destId="{F94A0C7F-66B6-C34A-8C3A-1EC350DCF89F}" srcOrd="0" destOrd="0" presId="urn:microsoft.com/office/officeart/2008/layout/HorizontalMultiLevelHierarchy"/>
    <dgm:cxn modelId="{C30C14B1-BD7C-E543-B4AA-1A41F8420F71}" type="presParOf" srcId="{F94A0C7F-66B6-C34A-8C3A-1EC350DCF89F}" destId="{F2B81953-B8EF-194B-A22B-9E47077CD7EB}" srcOrd="0" destOrd="0" presId="urn:microsoft.com/office/officeart/2008/layout/HorizontalMultiLevelHierarchy"/>
    <dgm:cxn modelId="{C4E79091-7288-9F40-B39B-09FDBC9B4D01}" type="presParOf" srcId="{1564012D-3B6D-447A-91BD-5B6F23AF7254}" destId="{C49543E8-E716-D741-96FD-FCD489E84E3D}" srcOrd="1" destOrd="0" presId="urn:microsoft.com/office/officeart/2008/layout/HorizontalMultiLevelHierarchy"/>
    <dgm:cxn modelId="{48439CA7-7119-4A4E-A9F4-7706B6281E9F}" type="presParOf" srcId="{C49543E8-E716-D741-96FD-FCD489E84E3D}" destId="{BEB96E75-3C9A-C542-8A83-BC1EA08CDA9A}" srcOrd="0" destOrd="0" presId="urn:microsoft.com/office/officeart/2008/layout/HorizontalMultiLevelHierarchy"/>
    <dgm:cxn modelId="{3E32AF69-E2D4-684B-BE7C-1A48CD76DFC0}" type="presParOf" srcId="{C49543E8-E716-D741-96FD-FCD489E84E3D}" destId="{A6E7D03D-AC46-9F4B-8CA8-A1FC781CED25}" srcOrd="1" destOrd="0" presId="urn:microsoft.com/office/officeart/2008/layout/HorizontalMultiLevelHierarchy"/>
    <dgm:cxn modelId="{3C52FEC4-D52F-0B42-8BF8-0BEE2C43E678}" type="presParOf" srcId="{A6E7D03D-AC46-9F4B-8CA8-A1FC781CED25}" destId="{21719D2B-8E27-421F-A5CC-6A93D08C4E54}" srcOrd="0" destOrd="0" presId="urn:microsoft.com/office/officeart/2008/layout/HorizontalMultiLevelHierarchy"/>
    <dgm:cxn modelId="{B0BBC4C4-3D9B-4A4D-BF22-4C5B507FB682}" type="presParOf" srcId="{21719D2B-8E27-421F-A5CC-6A93D08C4E54}" destId="{5B86B273-CECB-4439-9E42-7AC9570F9389}" srcOrd="0" destOrd="0" presId="urn:microsoft.com/office/officeart/2008/layout/HorizontalMultiLevelHierarchy"/>
    <dgm:cxn modelId="{A8075FB2-2EAA-2C48-9C52-FDBF9213DDD6}" type="presParOf" srcId="{A6E7D03D-AC46-9F4B-8CA8-A1FC781CED25}" destId="{3C138C2D-B163-4338-985A-ED6DD509686F}" srcOrd="1" destOrd="0" presId="urn:microsoft.com/office/officeart/2008/layout/HorizontalMultiLevelHierarchy"/>
    <dgm:cxn modelId="{DE5D4A3B-36C4-C14A-A88A-6E47E95DBC2D}" type="presParOf" srcId="{3C138C2D-B163-4338-985A-ED6DD509686F}" destId="{D1D7A469-3E9E-4350-848A-C0B5BABC330A}" srcOrd="0" destOrd="0" presId="urn:microsoft.com/office/officeart/2008/layout/HorizontalMultiLevelHierarchy"/>
    <dgm:cxn modelId="{F41BEA4E-555C-5549-938E-5CD085E19090}" type="presParOf" srcId="{3C138C2D-B163-4338-985A-ED6DD509686F}" destId="{0E57F9CC-03C6-4CAE-BBCE-6D4BD1A8BB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77F8A8-2AF4-4296-A2CE-B9A1284C8BB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B6550015-D947-42C7-A1AB-BC54ED8D1F8A}">
      <dgm:prSet phldrT="[Text]" custT="1"/>
      <dgm:spPr>
        <a:solidFill>
          <a:srgbClr val="5B9BD5"/>
        </a:solidFill>
      </dgm:spPr>
      <dgm:t>
        <a:bodyPr/>
        <a:lstStyle/>
        <a:p>
          <a:r>
            <a:rPr lang="es-ES_tradnl" sz="1800" noProof="0" dirty="0"/>
            <a:t>Objetivo</a:t>
          </a:r>
        </a:p>
      </dgm:t>
    </dgm:pt>
    <dgm:pt modelId="{632D6456-4E10-432A-B0E1-61F07608DB83}" type="parTrans" cxnId="{4EECDF1C-7368-4173-B8CA-0F4DF260BF06}">
      <dgm:prSet/>
      <dgm:spPr/>
      <dgm:t>
        <a:bodyPr/>
        <a:lstStyle/>
        <a:p>
          <a:endParaRPr lang="es-ES_tradnl" sz="1800" noProof="0" dirty="0"/>
        </a:p>
      </dgm:t>
    </dgm:pt>
    <dgm:pt modelId="{0E19C0E4-885F-4E26-BE64-A240CDD4E70C}" type="sibTrans" cxnId="{4EECDF1C-7368-4173-B8CA-0F4DF260BF06}">
      <dgm:prSet/>
      <dgm:spPr/>
      <dgm:t>
        <a:bodyPr/>
        <a:lstStyle/>
        <a:p>
          <a:endParaRPr lang="es-ES_tradnl" sz="1800" noProof="0" dirty="0"/>
        </a:p>
      </dgm:t>
    </dgm:pt>
    <dgm:pt modelId="{81F601F9-29D2-4146-8AD5-D580DD5AE28C}">
      <dgm:prSet phldrT="[Text]" custT="1"/>
      <dgm:spPr>
        <a:solidFill>
          <a:srgbClr val="4ADCD2"/>
        </a:solidFill>
      </dgm:spPr>
      <dgm:t>
        <a:bodyPr/>
        <a:lstStyle/>
        <a:p>
          <a:r>
            <a:rPr lang="es-ES_tradnl" sz="1800" noProof="0" dirty="0"/>
            <a:t>Cambio de comportamiento 1</a:t>
          </a:r>
        </a:p>
      </dgm:t>
    </dgm:pt>
    <dgm:pt modelId="{B9DE22F6-F45B-4639-BB8C-BA332C764EBC}" type="parTrans" cxnId="{6B063C0C-FB9A-48CF-BE76-F88E557AE27D}">
      <dgm:prSet custT="1"/>
      <dgm:spPr>
        <a:ln>
          <a:solidFill>
            <a:srgbClr val="5B9BD5"/>
          </a:solidFill>
        </a:ln>
      </dgm:spPr>
      <dgm:t>
        <a:bodyPr/>
        <a:lstStyle/>
        <a:p>
          <a:endParaRPr lang="es-ES_tradnl" sz="1800" noProof="0" dirty="0"/>
        </a:p>
      </dgm:t>
    </dgm:pt>
    <dgm:pt modelId="{07731978-B2DA-423D-A0CE-9AD5612980F3}" type="sibTrans" cxnId="{6B063C0C-FB9A-48CF-BE76-F88E557AE27D}">
      <dgm:prSet/>
      <dgm:spPr/>
      <dgm:t>
        <a:bodyPr/>
        <a:lstStyle/>
        <a:p>
          <a:endParaRPr lang="es-ES_tradnl" sz="1800" noProof="0" dirty="0"/>
        </a:p>
      </dgm:t>
    </dgm:pt>
    <dgm:pt modelId="{3B1A96F6-0C2F-4B9E-BE84-C22EDAE97EAB}">
      <dgm:prSet phldrT="[Text]" custT="1"/>
      <dgm:spPr>
        <a:solidFill>
          <a:srgbClr val="4ADCD2"/>
        </a:solidFill>
      </dgm:spPr>
      <dgm:t>
        <a:bodyPr/>
        <a:lstStyle/>
        <a:p>
          <a:r>
            <a:rPr lang="es-ES_tradnl" sz="1800" noProof="0" dirty="0"/>
            <a:t>Cambio de comportamiento 2</a:t>
          </a:r>
        </a:p>
      </dgm:t>
    </dgm:pt>
    <dgm:pt modelId="{411FED8B-478E-462F-9751-7C9A413873EA}" type="parTrans" cxnId="{1934F44B-F654-4D84-965A-0F8559A1FDAA}">
      <dgm:prSet custT="1"/>
      <dgm:spPr>
        <a:ln>
          <a:solidFill>
            <a:srgbClr val="5B9BD5"/>
          </a:solidFill>
        </a:ln>
      </dgm:spPr>
      <dgm:t>
        <a:bodyPr/>
        <a:lstStyle/>
        <a:p>
          <a:endParaRPr lang="es-ES_tradnl" sz="1800" noProof="0" dirty="0"/>
        </a:p>
      </dgm:t>
    </dgm:pt>
    <dgm:pt modelId="{48EF7E75-6957-4E83-9384-51EB916A0385}" type="sibTrans" cxnId="{1934F44B-F654-4D84-965A-0F8559A1FDAA}">
      <dgm:prSet/>
      <dgm:spPr/>
      <dgm:t>
        <a:bodyPr/>
        <a:lstStyle/>
        <a:p>
          <a:endParaRPr lang="es-ES_tradnl" sz="1800" noProof="0" dirty="0"/>
        </a:p>
      </dgm:t>
    </dgm:pt>
    <dgm:pt modelId="{2569FC65-A016-47C6-B306-7DF5E77F36A4}">
      <dgm:prSet phldrT="[Text]" custT="1"/>
      <dgm:spPr>
        <a:solidFill>
          <a:srgbClr val="39E37B"/>
        </a:solidFill>
      </dgm:spPr>
      <dgm:t>
        <a:bodyPr/>
        <a:lstStyle/>
        <a:p>
          <a:r>
            <a:rPr lang="es-ES_tradnl" sz="1800" noProof="0" dirty="0"/>
            <a:t>Acción temprana:</a:t>
          </a:r>
        </a:p>
        <a:p>
          <a:r>
            <a:rPr lang="es-ES_tradnl" sz="1800" noProof="0" dirty="0"/>
            <a:t>demostración para la comunidad</a:t>
          </a:r>
        </a:p>
      </dgm:t>
    </dgm:pt>
    <dgm:pt modelId="{5762840D-D81D-4C07-AC2B-9341A190E0CE}" type="parTrans" cxnId="{A865D615-FB93-4DC7-9F1F-FEB4280F6C08}">
      <dgm:prSet custT="1"/>
      <dgm:spPr/>
      <dgm:t>
        <a:bodyPr/>
        <a:lstStyle/>
        <a:p>
          <a:endParaRPr lang="es-ES_tradnl" sz="1800" noProof="0" dirty="0"/>
        </a:p>
      </dgm:t>
    </dgm:pt>
    <dgm:pt modelId="{8975672B-73CE-4848-9D57-1F74C0C07B14}" type="sibTrans" cxnId="{A865D615-FB93-4DC7-9F1F-FEB4280F6C08}">
      <dgm:prSet/>
      <dgm:spPr/>
      <dgm:t>
        <a:bodyPr/>
        <a:lstStyle/>
        <a:p>
          <a:endParaRPr lang="es-ES_tradnl" sz="1800" noProof="0" dirty="0"/>
        </a:p>
      </dgm:t>
    </dgm:pt>
    <dgm:pt modelId="{A64AB7BB-F8B2-4A27-95C3-5EABA36603D5}">
      <dgm:prSet custT="1"/>
      <dgm:spPr>
        <a:solidFill>
          <a:srgbClr val="39E37B"/>
        </a:solidFill>
      </dgm:spPr>
      <dgm:t>
        <a:bodyPr/>
        <a:lstStyle/>
        <a:p>
          <a:r>
            <a:rPr lang="es-ES_tradnl" sz="1800" noProof="0" dirty="0"/>
            <a:t>Acción temprana: distribución</a:t>
          </a:r>
        </a:p>
      </dgm:t>
    </dgm:pt>
    <dgm:pt modelId="{CE0B3D68-5B1D-44FC-9E45-F587EB8DDD2A}" type="parTrans" cxnId="{ADA4A3B6-16DD-4F62-A8BE-C001873E204A}">
      <dgm:prSet custT="1"/>
      <dgm:spPr/>
      <dgm:t>
        <a:bodyPr/>
        <a:lstStyle/>
        <a:p>
          <a:endParaRPr lang="es-ES_tradnl" sz="1800" noProof="0" dirty="0"/>
        </a:p>
      </dgm:t>
    </dgm:pt>
    <dgm:pt modelId="{F87EFE25-ACBC-4F0B-B423-0BE9236B20E5}" type="sibTrans" cxnId="{ADA4A3B6-16DD-4F62-A8BE-C001873E204A}">
      <dgm:prSet/>
      <dgm:spPr/>
      <dgm:t>
        <a:bodyPr/>
        <a:lstStyle/>
        <a:p>
          <a:endParaRPr lang="es-ES_tradnl" sz="1800" noProof="0" dirty="0"/>
        </a:p>
      </dgm:t>
    </dgm:pt>
    <dgm:pt modelId="{4FFA70A2-097E-46B8-844B-DB000ABBCDD4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Preposicionamiento</a:t>
          </a:r>
        </a:p>
      </dgm:t>
    </dgm:pt>
    <dgm:pt modelId="{1F432319-B621-43E4-B59F-525C2A8291FC}" type="parTrans" cxnId="{86D60AB4-2233-466A-941C-D6AC20AAFB4A}">
      <dgm:prSet custT="1"/>
      <dgm:spPr/>
      <dgm:t>
        <a:bodyPr/>
        <a:lstStyle/>
        <a:p>
          <a:endParaRPr lang="es-ES_tradnl" sz="1800" noProof="0" dirty="0"/>
        </a:p>
      </dgm:t>
    </dgm:pt>
    <dgm:pt modelId="{CA5E38AE-AB46-4D8D-9056-6A06A7E143F6}" type="sibTrans" cxnId="{86D60AB4-2233-466A-941C-D6AC20AAFB4A}">
      <dgm:prSet/>
      <dgm:spPr/>
      <dgm:t>
        <a:bodyPr/>
        <a:lstStyle/>
        <a:p>
          <a:endParaRPr lang="es-ES_tradnl" sz="1800" noProof="0" dirty="0"/>
        </a:p>
      </dgm:t>
    </dgm:pt>
    <dgm:pt modelId="{B302BA87-4016-4CDB-967F-7A3B67916EDD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Coordinación para preparar la capacitación</a:t>
          </a:r>
        </a:p>
      </dgm:t>
    </dgm:pt>
    <dgm:pt modelId="{101632EA-AD12-425A-AA46-C316ECC82F78}" type="parTrans" cxnId="{E21BB9D9-35DF-433B-B746-1F80F60A2A01}">
      <dgm:prSet custT="1"/>
      <dgm:spPr/>
      <dgm:t>
        <a:bodyPr/>
        <a:lstStyle/>
        <a:p>
          <a:endParaRPr lang="es-ES_tradnl" sz="1800" noProof="0" dirty="0"/>
        </a:p>
      </dgm:t>
    </dgm:pt>
    <dgm:pt modelId="{F1037541-39CA-4482-A360-23AB7CBA18A5}" type="sibTrans" cxnId="{E21BB9D9-35DF-433B-B746-1F80F60A2A01}">
      <dgm:prSet/>
      <dgm:spPr/>
      <dgm:t>
        <a:bodyPr/>
        <a:lstStyle/>
        <a:p>
          <a:endParaRPr lang="es-ES_tradnl" sz="1800" noProof="0" dirty="0"/>
        </a:p>
      </dgm:t>
    </dgm:pt>
    <dgm:pt modelId="{184A1ACC-0E28-944C-9848-B144C3C5FD1A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Compra de bienes</a:t>
          </a:r>
        </a:p>
      </dgm:t>
    </dgm:pt>
    <dgm:pt modelId="{333E181E-468A-974B-9444-124A6050F699}" type="parTrans" cxnId="{FB8AA174-783E-6148-A56C-60C6C9B33B91}">
      <dgm:prSet custT="1"/>
      <dgm:spPr/>
      <dgm:t>
        <a:bodyPr/>
        <a:lstStyle/>
        <a:p>
          <a:endParaRPr lang="en-US" sz="1800" dirty="0"/>
        </a:p>
      </dgm:t>
    </dgm:pt>
    <dgm:pt modelId="{46118DA3-A478-DA49-A7A8-9E172C839241}" type="sibTrans" cxnId="{FB8AA174-783E-6148-A56C-60C6C9B33B91}">
      <dgm:prSet/>
      <dgm:spPr/>
      <dgm:t>
        <a:bodyPr/>
        <a:lstStyle/>
        <a:p>
          <a:endParaRPr lang="en-US" sz="1800"/>
        </a:p>
      </dgm:t>
    </dgm:pt>
    <dgm:pt modelId="{D7180AC6-86F2-ED47-BFD6-9C3FD7ACC962}">
      <dgm:prSet custT="1"/>
      <dgm:spPr>
        <a:solidFill>
          <a:srgbClr val="B2F514"/>
        </a:solidFill>
      </dgm:spPr>
      <dgm:t>
        <a:bodyPr/>
        <a:lstStyle/>
        <a:p>
          <a:r>
            <a:rPr lang="es-ES_tradnl" sz="1800" noProof="0" dirty="0"/>
            <a:t>Capacitación de voluntarios</a:t>
          </a:r>
        </a:p>
      </dgm:t>
    </dgm:pt>
    <dgm:pt modelId="{C07A3154-135A-FC4E-BB21-A9EAB43A43AC}" type="parTrans" cxnId="{B74019CA-8C75-2C4F-96E4-2E5091EDB0B6}">
      <dgm:prSet custT="1"/>
      <dgm:spPr/>
      <dgm:t>
        <a:bodyPr/>
        <a:lstStyle/>
        <a:p>
          <a:endParaRPr lang="en-US" sz="1800" dirty="0"/>
        </a:p>
      </dgm:t>
    </dgm:pt>
    <dgm:pt modelId="{8B7C92D9-6B78-D347-B9DC-78FAFE21DF4F}" type="sibTrans" cxnId="{B74019CA-8C75-2C4F-96E4-2E5091EDB0B6}">
      <dgm:prSet/>
      <dgm:spPr/>
      <dgm:t>
        <a:bodyPr/>
        <a:lstStyle/>
        <a:p>
          <a:endParaRPr lang="en-US" sz="1800"/>
        </a:p>
      </dgm:t>
    </dgm:pt>
    <dgm:pt modelId="{42F858E5-846F-8442-9F19-FF59BB8FCAD7}">
      <dgm:prSet custT="1"/>
      <dgm:spPr>
        <a:solidFill>
          <a:srgbClr val="B2F514"/>
        </a:solidFill>
      </dgm:spPr>
      <dgm:t>
        <a:bodyPr/>
        <a:lstStyle/>
        <a:p>
          <a:r>
            <a:rPr lang="es-ES_tradnl" sz="1800" noProof="0" dirty="0"/>
            <a:t>Registro de beneficiarios</a:t>
          </a:r>
        </a:p>
      </dgm:t>
    </dgm:pt>
    <dgm:pt modelId="{6B481E7D-585B-C342-9747-CB6F26F17A4E}" type="parTrans" cxnId="{BCBACBBF-2DC5-9B4E-8F0F-62A20218269A}">
      <dgm:prSet/>
      <dgm:spPr/>
      <dgm:t>
        <a:bodyPr/>
        <a:lstStyle/>
        <a:p>
          <a:endParaRPr lang="en-US" dirty="0"/>
        </a:p>
      </dgm:t>
    </dgm:pt>
    <dgm:pt modelId="{591985F2-D532-5E43-A188-7E6F2B2851EA}" type="sibTrans" cxnId="{BCBACBBF-2DC5-9B4E-8F0F-62A20218269A}">
      <dgm:prSet/>
      <dgm:spPr/>
      <dgm:t>
        <a:bodyPr/>
        <a:lstStyle/>
        <a:p>
          <a:endParaRPr lang="en-US"/>
        </a:p>
      </dgm:t>
    </dgm:pt>
    <dgm:pt modelId="{273D9649-D969-4FA7-95D9-E948F7FC5FFB}" type="pres">
      <dgm:prSet presAssocID="{2B77F8A8-2AF4-4296-A2CE-B9A1284C8BB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BF0E25-CA8D-41CA-B6EF-38B04CA2E409}" type="pres">
      <dgm:prSet presAssocID="{B6550015-D947-42C7-A1AB-BC54ED8D1F8A}" presName="root1" presStyleCnt="0"/>
      <dgm:spPr/>
    </dgm:pt>
    <dgm:pt modelId="{CE51534C-A4A6-4253-8E6A-7F58E0121997}" type="pres">
      <dgm:prSet presAssocID="{B6550015-D947-42C7-A1AB-BC54ED8D1F8A}" presName="LevelOneTextNode" presStyleLbl="node0" presStyleIdx="0" presStyleCnt="1" custAng="10800000" custLinFactX="847357" custLinFactNeighborX="900000" custLinFactNeighborY="-581">
        <dgm:presLayoutVars>
          <dgm:chPref val="3"/>
        </dgm:presLayoutVars>
      </dgm:prSet>
      <dgm:spPr/>
    </dgm:pt>
    <dgm:pt modelId="{2A06EAFB-ED42-4DB7-9301-D2A9E09AA8DA}" type="pres">
      <dgm:prSet presAssocID="{B6550015-D947-42C7-A1AB-BC54ED8D1F8A}" presName="level2hierChild" presStyleCnt="0"/>
      <dgm:spPr/>
    </dgm:pt>
    <dgm:pt modelId="{777D5BDA-3BA0-407B-8015-00AA753CD40C}" type="pres">
      <dgm:prSet presAssocID="{B9DE22F6-F45B-4639-BB8C-BA332C764EBC}" presName="conn2-1" presStyleLbl="parChTrans1D2" presStyleIdx="0" presStyleCnt="2"/>
      <dgm:spPr/>
    </dgm:pt>
    <dgm:pt modelId="{D3ACF1C9-F260-4699-9576-A5EC1754B9FD}" type="pres">
      <dgm:prSet presAssocID="{B9DE22F6-F45B-4639-BB8C-BA332C764EBC}" presName="connTx" presStyleLbl="parChTrans1D2" presStyleIdx="0" presStyleCnt="2"/>
      <dgm:spPr/>
    </dgm:pt>
    <dgm:pt modelId="{C813F30F-95EC-4322-97F6-CEE448CDC495}" type="pres">
      <dgm:prSet presAssocID="{81F601F9-29D2-4146-8AD5-D580DD5AE28C}" presName="root2" presStyleCnt="0"/>
      <dgm:spPr/>
    </dgm:pt>
    <dgm:pt modelId="{4E272368-C049-4D78-BF98-27850D801AA2}" type="pres">
      <dgm:prSet presAssocID="{81F601F9-29D2-4146-8AD5-D580DD5AE28C}" presName="LevelTwoTextNode" presStyleLbl="node2" presStyleIdx="0" presStyleCnt="2" custScaleX="79921" custScaleY="155053" custLinFactX="171194" custLinFactNeighborX="200000" custLinFactNeighborY="-90809">
        <dgm:presLayoutVars>
          <dgm:chPref val="3"/>
        </dgm:presLayoutVars>
      </dgm:prSet>
      <dgm:spPr/>
    </dgm:pt>
    <dgm:pt modelId="{7BED9984-2F45-47DC-B56E-3CC41DBC414B}" type="pres">
      <dgm:prSet presAssocID="{81F601F9-29D2-4146-8AD5-D580DD5AE28C}" presName="level3hierChild" presStyleCnt="0"/>
      <dgm:spPr/>
    </dgm:pt>
    <dgm:pt modelId="{E396543F-381D-4782-9D2A-CEFB1245FF88}" type="pres">
      <dgm:prSet presAssocID="{CE0B3D68-5B1D-44FC-9E45-F587EB8DDD2A}" presName="conn2-1" presStyleLbl="parChTrans1D3" presStyleIdx="0" presStyleCnt="2"/>
      <dgm:spPr/>
    </dgm:pt>
    <dgm:pt modelId="{5E9A045A-E42A-4B36-B26C-BDFE2CF6CA98}" type="pres">
      <dgm:prSet presAssocID="{CE0B3D68-5B1D-44FC-9E45-F587EB8DDD2A}" presName="connTx" presStyleLbl="parChTrans1D3" presStyleIdx="0" presStyleCnt="2"/>
      <dgm:spPr/>
    </dgm:pt>
    <dgm:pt modelId="{73F3DB93-42B0-41A3-97E2-43B3105CB48B}" type="pres">
      <dgm:prSet presAssocID="{A64AB7BB-F8B2-4A27-95C3-5EABA36603D5}" presName="root2" presStyleCnt="0"/>
      <dgm:spPr/>
    </dgm:pt>
    <dgm:pt modelId="{A0514AFB-3FC2-4D31-A22A-F24FC1C846E8}" type="pres">
      <dgm:prSet presAssocID="{A64AB7BB-F8B2-4A27-95C3-5EABA36603D5}" presName="LevelTwoTextNode" presStyleLbl="node3" presStyleIdx="0" presStyleCnt="2" custLinFactX="43237" custLinFactY="-15807" custLinFactNeighborX="100000" custLinFactNeighborY="-100000">
        <dgm:presLayoutVars>
          <dgm:chPref val="3"/>
        </dgm:presLayoutVars>
      </dgm:prSet>
      <dgm:spPr/>
    </dgm:pt>
    <dgm:pt modelId="{0AB23FEC-EEAF-4F6D-97B1-6D75780090A0}" type="pres">
      <dgm:prSet presAssocID="{A64AB7BB-F8B2-4A27-95C3-5EABA36603D5}" presName="level3hierChild" presStyleCnt="0"/>
      <dgm:spPr/>
    </dgm:pt>
    <dgm:pt modelId="{CC16E45C-FE50-5A41-A4DA-A692AF96BBBE}" type="pres">
      <dgm:prSet presAssocID="{6B481E7D-585B-C342-9747-CB6F26F17A4E}" presName="conn2-1" presStyleLbl="parChTrans1D4" presStyleIdx="0" presStyleCnt="5"/>
      <dgm:spPr/>
    </dgm:pt>
    <dgm:pt modelId="{F56B6C16-2D20-294D-B6A4-ACBF83A45A0C}" type="pres">
      <dgm:prSet presAssocID="{6B481E7D-585B-C342-9747-CB6F26F17A4E}" presName="connTx" presStyleLbl="parChTrans1D4" presStyleIdx="0" presStyleCnt="5"/>
      <dgm:spPr/>
    </dgm:pt>
    <dgm:pt modelId="{8339014E-213B-8244-86A0-64C40A9A047A}" type="pres">
      <dgm:prSet presAssocID="{42F858E5-846F-8442-9F19-FF59BB8FCAD7}" presName="root2" presStyleCnt="0"/>
      <dgm:spPr/>
    </dgm:pt>
    <dgm:pt modelId="{9FC29451-C37B-C94E-8189-7403706A3AEE}" type="pres">
      <dgm:prSet presAssocID="{42F858E5-846F-8442-9F19-FF59BB8FCAD7}" presName="LevelTwoTextNode" presStyleLbl="node4" presStyleIdx="0" presStyleCnt="5" custLinFactX="-64014" custLinFactNeighborX="-100000" custLinFactNeighborY="-99576">
        <dgm:presLayoutVars>
          <dgm:chPref val="3"/>
        </dgm:presLayoutVars>
      </dgm:prSet>
      <dgm:spPr/>
    </dgm:pt>
    <dgm:pt modelId="{396FF419-76E1-A142-A69D-68F92E37442C}" type="pres">
      <dgm:prSet presAssocID="{42F858E5-846F-8442-9F19-FF59BB8FCAD7}" presName="level3hierChild" presStyleCnt="0"/>
      <dgm:spPr/>
    </dgm:pt>
    <dgm:pt modelId="{F1EF12DF-7E65-421E-A95B-4B95A3DF6BE3}" type="pres">
      <dgm:prSet presAssocID="{1F432319-B621-43E4-B59F-525C2A8291FC}" presName="conn2-1" presStyleLbl="parChTrans1D4" presStyleIdx="1" presStyleCnt="5"/>
      <dgm:spPr/>
    </dgm:pt>
    <dgm:pt modelId="{3C3E4E61-AC9B-4C84-9666-26811B585330}" type="pres">
      <dgm:prSet presAssocID="{1F432319-B621-43E4-B59F-525C2A8291FC}" presName="connTx" presStyleLbl="parChTrans1D4" presStyleIdx="1" presStyleCnt="5"/>
      <dgm:spPr/>
    </dgm:pt>
    <dgm:pt modelId="{794FAE12-64EF-46A1-B9E5-7F15F4AC34D2}" type="pres">
      <dgm:prSet presAssocID="{4FFA70A2-097E-46B8-844B-DB000ABBCDD4}" presName="root2" presStyleCnt="0"/>
      <dgm:spPr/>
    </dgm:pt>
    <dgm:pt modelId="{28DA7593-EB44-4653-8B48-BC1FCFB765C4}" type="pres">
      <dgm:prSet presAssocID="{4FFA70A2-097E-46B8-844B-DB000ABBCDD4}" presName="LevelTwoTextNode" presStyleLbl="node4" presStyleIdx="1" presStyleCnt="5" custScaleX="95140" custScaleY="99575" custLinFactX="-180399" custLinFactNeighborX="-200000" custLinFactNeighborY="54624">
        <dgm:presLayoutVars>
          <dgm:chPref val="3"/>
        </dgm:presLayoutVars>
      </dgm:prSet>
      <dgm:spPr/>
    </dgm:pt>
    <dgm:pt modelId="{A795C26A-BDA0-4C15-814B-9AD5C95B7F17}" type="pres">
      <dgm:prSet presAssocID="{4FFA70A2-097E-46B8-844B-DB000ABBCDD4}" presName="level3hierChild" presStyleCnt="0"/>
      <dgm:spPr/>
    </dgm:pt>
    <dgm:pt modelId="{732C5751-C6FA-3A40-AF4E-0AD1B6E0E77B}" type="pres">
      <dgm:prSet presAssocID="{333E181E-468A-974B-9444-124A6050F699}" presName="conn2-1" presStyleLbl="parChTrans1D4" presStyleIdx="2" presStyleCnt="5"/>
      <dgm:spPr/>
    </dgm:pt>
    <dgm:pt modelId="{63132477-75C5-6F43-922F-17B6EF37022B}" type="pres">
      <dgm:prSet presAssocID="{333E181E-468A-974B-9444-124A6050F699}" presName="connTx" presStyleLbl="parChTrans1D4" presStyleIdx="2" presStyleCnt="5"/>
      <dgm:spPr/>
    </dgm:pt>
    <dgm:pt modelId="{9E0CB96C-F056-F84F-B2E9-377AF5D14A98}" type="pres">
      <dgm:prSet presAssocID="{184A1ACC-0E28-944C-9848-B144C3C5FD1A}" presName="root2" presStyleCnt="0"/>
      <dgm:spPr/>
    </dgm:pt>
    <dgm:pt modelId="{B16DA379-EAE0-BE41-96DC-E75FD1B8605B}" type="pres">
      <dgm:prSet presAssocID="{184A1ACC-0E28-944C-9848-B144C3C5FD1A}" presName="LevelTwoTextNode" presStyleLbl="node4" presStyleIdx="2" presStyleCnt="5" custScaleX="82565" custLinFactX="-200000" custLinFactY="-9030" custLinFactNeighborX="-298099" custLinFactNeighborY="-100000">
        <dgm:presLayoutVars>
          <dgm:chPref val="3"/>
        </dgm:presLayoutVars>
      </dgm:prSet>
      <dgm:spPr/>
    </dgm:pt>
    <dgm:pt modelId="{66ED04C4-E2E1-2442-9839-52F34D0CD5BC}" type="pres">
      <dgm:prSet presAssocID="{184A1ACC-0E28-944C-9848-B144C3C5FD1A}" presName="level3hierChild" presStyleCnt="0"/>
      <dgm:spPr/>
    </dgm:pt>
    <dgm:pt modelId="{A8CE4AE5-28D0-4C04-80FC-6AF82BE5974A}" type="pres">
      <dgm:prSet presAssocID="{411FED8B-478E-462F-9751-7C9A413873EA}" presName="conn2-1" presStyleLbl="parChTrans1D2" presStyleIdx="1" presStyleCnt="2"/>
      <dgm:spPr/>
    </dgm:pt>
    <dgm:pt modelId="{7F8609A1-B884-4169-9316-695756B65DD8}" type="pres">
      <dgm:prSet presAssocID="{411FED8B-478E-462F-9751-7C9A413873EA}" presName="connTx" presStyleLbl="parChTrans1D2" presStyleIdx="1" presStyleCnt="2"/>
      <dgm:spPr/>
    </dgm:pt>
    <dgm:pt modelId="{D5A9CD89-CE24-48E2-9511-63B725E3F98C}" type="pres">
      <dgm:prSet presAssocID="{3B1A96F6-0C2F-4B9E-BE84-C22EDAE97EAB}" presName="root2" presStyleCnt="0"/>
      <dgm:spPr/>
    </dgm:pt>
    <dgm:pt modelId="{18D89B5E-9D81-4D5F-858D-0F4F15597D9C}" type="pres">
      <dgm:prSet presAssocID="{3B1A96F6-0C2F-4B9E-BE84-C22EDAE97EAB}" presName="LevelTwoTextNode" presStyleLbl="node2" presStyleIdx="1" presStyleCnt="2" custScaleX="73307" custScaleY="157450" custLinFactX="171595" custLinFactNeighborX="200000" custLinFactNeighborY="15457">
        <dgm:presLayoutVars>
          <dgm:chPref val="3"/>
        </dgm:presLayoutVars>
      </dgm:prSet>
      <dgm:spPr/>
    </dgm:pt>
    <dgm:pt modelId="{254C2341-5730-4752-BB80-05F4FA0EB74E}" type="pres">
      <dgm:prSet presAssocID="{3B1A96F6-0C2F-4B9E-BE84-C22EDAE97EAB}" presName="level3hierChild" presStyleCnt="0"/>
      <dgm:spPr/>
    </dgm:pt>
    <dgm:pt modelId="{72253EDC-5F3B-4554-AEB5-E667B13C03D2}" type="pres">
      <dgm:prSet presAssocID="{5762840D-D81D-4C07-AC2B-9341A190E0CE}" presName="conn2-1" presStyleLbl="parChTrans1D3" presStyleIdx="1" presStyleCnt="2"/>
      <dgm:spPr/>
    </dgm:pt>
    <dgm:pt modelId="{E31AE3C5-8DA3-47CC-86D4-40076B280F89}" type="pres">
      <dgm:prSet presAssocID="{5762840D-D81D-4C07-AC2B-9341A190E0CE}" presName="connTx" presStyleLbl="parChTrans1D3" presStyleIdx="1" presStyleCnt="2"/>
      <dgm:spPr/>
    </dgm:pt>
    <dgm:pt modelId="{BE841E0B-C983-4A0D-8A44-B8A5247DAB83}" type="pres">
      <dgm:prSet presAssocID="{2569FC65-A016-47C6-B306-7DF5E77F36A4}" presName="root2" presStyleCnt="0"/>
      <dgm:spPr/>
    </dgm:pt>
    <dgm:pt modelId="{14C20730-886E-4D58-A2F4-DF7A4C0A85E7}" type="pres">
      <dgm:prSet presAssocID="{2569FC65-A016-47C6-B306-7DF5E77F36A4}" presName="LevelTwoTextNode" presStyleLbl="node3" presStyleIdx="1" presStyleCnt="2" custScaleY="168541" custLinFactX="55692" custLinFactNeighborX="100000" custLinFactNeighborY="74894">
        <dgm:presLayoutVars>
          <dgm:chPref val="3"/>
        </dgm:presLayoutVars>
      </dgm:prSet>
      <dgm:spPr/>
    </dgm:pt>
    <dgm:pt modelId="{1564012D-3B6D-447A-91BD-5B6F23AF7254}" type="pres">
      <dgm:prSet presAssocID="{2569FC65-A016-47C6-B306-7DF5E77F36A4}" presName="level3hierChild" presStyleCnt="0"/>
      <dgm:spPr/>
    </dgm:pt>
    <dgm:pt modelId="{F94A0C7F-66B6-C34A-8C3A-1EC350DCF89F}" type="pres">
      <dgm:prSet presAssocID="{C07A3154-135A-FC4E-BB21-A9EAB43A43AC}" presName="conn2-1" presStyleLbl="parChTrans1D4" presStyleIdx="3" presStyleCnt="5"/>
      <dgm:spPr/>
    </dgm:pt>
    <dgm:pt modelId="{F2B81953-B8EF-194B-A22B-9E47077CD7EB}" type="pres">
      <dgm:prSet presAssocID="{C07A3154-135A-FC4E-BB21-A9EAB43A43AC}" presName="connTx" presStyleLbl="parChTrans1D4" presStyleIdx="3" presStyleCnt="5"/>
      <dgm:spPr/>
    </dgm:pt>
    <dgm:pt modelId="{C49543E8-E716-D741-96FD-FCD489E84E3D}" type="pres">
      <dgm:prSet presAssocID="{D7180AC6-86F2-ED47-BFD6-9C3FD7ACC962}" presName="root2" presStyleCnt="0"/>
      <dgm:spPr/>
    </dgm:pt>
    <dgm:pt modelId="{BEB96E75-3C9A-C542-8A83-BC1EA08CDA9A}" type="pres">
      <dgm:prSet presAssocID="{D7180AC6-86F2-ED47-BFD6-9C3FD7ACC962}" presName="LevelTwoTextNode" presStyleLbl="node4" presStyleIdx="3" presStyleCnt="5" custScaleX="72747" custLinFactX="-47594" custLinFactY="6780" custLinFactNeighborX="-100000" custLinFactNeighborY="100000">
        <dgm:presLayoutVars>
          <dgm:chPref val="3"/>
        </dgm:presLayoutVars>
      </dgm:prSet>
      <dgm:spPr/>
    </dgm:pt>
    <dgm:pt modelId="{A6E7D03D-AC46-9F4B-8CA8-A1FC781CED25}" type="pres">
      <dgm:prSet presAssocID="{D7180AC6-86F2-ED47-BFD6-9C3FD7ACC962}" presName="level3hierChild" presStyleCnt="0"/>
      <dgm:spPr/>
    </dgm:pt>
    <dgm:pt modelId="{21719D2B-8E27-421F-A5CC-6A93D08C4E54}" type="pres">
      <dgm:prSet presAssocID="{101632EA-AD12-425A-AA46-C316ECC82F78}" presName="conn2-1" presStyleLbl="parChTrans1D4" presStyleIdx="4" presStyleCnt="5"/>
      <dgm:spPr/>
    </dgm:pt>
    <dgm:pt modelId="{5B86B273-CECB-4439-9E42-7AC9570F9389}" type="pres">
      <dgm:prSet presAssocID="{101632EA-AD12-425A-AA46-C316ECC82F78}" presName="connTx" presStyleLbl="parChTrans1D4" presStyleIdx="4" presStyleCnt="5"/>
      <dgm:spPr/>
    </dgm:pt>
    <dgm:pt modelId="{3C138C2D-B163-4338-985A-ED6DD509686F}" type="pres">
      <dgm:prSet presAssocID="{B302BA87-4016-4CDB-967F-7A3B67916EDD}" presName="root2" presStyleCnt="0"/>
      <dgm:spPr/>
    </dgm:pt>
    <dgm:pt modelId="{D1D7A469-3E9E-4350-848A-C0B5BABC330A}" type="pres">
      <dgm:prSet presAssocID="{B302BA87-4016-4CDB-967F-7A3B67916EDD}" presName="LevelTwoTextNode" presStyleLbl="node4" presStyleIdx="4" presStyleCnt="5" custScaleX="82565" custScaleY="198334" custLinFactX="-145152" custLinFactNeighborX="-200000" custLinFactNeighborY="46390">
        <dgm:presLayoutVars>
          <dgm:chPref val="3"/>
        </dgm:presLayoutVars>
      </dgm:prSet>
      <dgm:spPr/>
    </dgm:pt>
    <dgm:pt modelId="{0E57F9CC-03C6-4CAE-BBCE-6D4BD1A8BBA0}" type="pres">
      <dgm:prSet presAssocID="{B302BA87-4016-4CDB-967F-7A3B67916EDD}" presName="level3hierChild" presStyleCnt="0"/>
      <dgm:spPr/>
    </dgm:pt>
  </dgm:ptLst>
  <dgm:cxnLst>
    <dgm:cxn modelId="{59C6F103-17A7-E94A-94E7-0C1C912CE340}" type="presOf" srcId="{42F858E5-846F-8442-9F19-FF59BB8FCAD7}" destId="{9FC29451-C37B-C94E-8189-7403706A3AEE}" srcOrd="0" destOrd="0" presId="urn:microsoft.com/office/officeart/2008/layout/HorizontalMultiLevelHierarchy"/>
    <dgm:cxn modelId="{D2558A0A-D8F8-2F44-AE4C-3CB0D6626114}" type="presOf" srcId="{333E181E-468A-974B-9444-124A6050F699}" destId="{63132477-75C5-6F43-922F-17B6EF37022B}" srcOrd="1" destOrd="0" presId="urn:microsoft.com/office/officeart/2008/layout/HorizontalMultiLevelHierarchy"/>
    <dgm:cxn modelId="{6B063C0C-FB9A-48CF-BE76-F88E557AE27D}" srcId="{B6550015-D947-42C7-A1AB-BC54ED8D1F8A}" destId="{81F601F9-29D2-4146-8AD5-D580DD5AE28C}" srcOrd="0" destOrd="0" parTransId="{B9DE22F6-F45B-4639-BB8C-BA332C764EBC}" sibTransId="{07731978-B2DA-423D-A0CE-9AD5612980F3}"/>
    <dgm:cxn modelId="{0C03600F-65AE-7443-B1FE-078260137B70}" type="presOf" srcId="{184A1ACC-0E28-944C-9848-B144C3C5FD1A}" destId="{B16DA379-EAE0-BE41-96DC-E75FD1B8605B}" srcOrd="0" destOrd="0" presId="urn:microsoft.com/office/officeart/2008/layout/HorizontalMultiLevelHierarchy"/>
    <dgm:cxn modelId="{89B4B20F-E0ED-3642-BC58-059E97233D87}" type="presOf" srcId="{101632EA-AD12-425A-AA46-C316ECC82F78}" destId="{21719D2B-8E27-421F-A5CC-6A93D08C4E54}" srcOrd="0" destOrd="0" presId="urn:microsoft.com/office/officeart/2008/layout/HorizontalMultiLevelHierarchy"/>
    <dgm:cxn modelId="{A865D615-FB93-4DC7-9F1F-FEB4280F6C08}" srcId="{3B1A96F6-0C2F-4B9E-BE84-C22EDAE97EAB}" destId="{2569FC65-A016-47C6-B306-7DF5E77F36A4}" srcOrd="0" destOrd="0" parTransId="{5762840D-D81D-4C07-AC2B-9341A190E0CE}" sibTransId="{8975672B-73CE-4848-9D57-1F74C0C07B14}"/>
    <dgm:cxn modelId="{4EECDF1C-7368-4173-B8CA-0F4DF260BF06}" srcId="{2B77F8A8-2AF4-4296-A2CE-B9A1284C8BBA}" destId="{B6550015-D947-42C7-A1AB-BC54ED8D1F8A}" srcOrd="0" destOrd="0" parTransId="{632D6456-4E10-432A-B0E1-61F07608DB83}" sibTransId="{0E19C0E4-885F-4E26-BE64-A240CDD4E70C}"/>
    <dgm:cxn modelId="{AA580C1D-C67A-F94F-B07D-7EC5DB408ECB}" type="presOf" srcId="{C07A3154-135A-FC4E-BB21-A9EAB43A43AC}" destId="{F2B81953-B8EF-194B-A22B-9E47077CD7EB}" srcOrd="1" destOrd="0" presId="urn:microsoft.com/office/officeart/2008/layout/HorizontalMultiLevelHierarchy"/>
    <dgm:cxn modelId="{E0F20220-4D2C-4737-A8A8-067272E335BA}" type="presOf" srcId="{5762840D-D81D-4C07-AC2B-9341A190E0CE}" destId="{72253EDC-5F3B-4554-AEB5-E667B13C03D2}" srcOrd="0" destOrd="0" presId="urn:microsoft.com/office/officeart/2008/layout/HorizontalMultiLevelHierarchy"/>
    <dgm:cxn modelId="{CAC9EC21-0BD3-4540-BFFD-002959A0BDA0}" type="presOf" srcId="{B6550015-D947-42C7-A1AB-BC54ED8D1F8A}" destId="{CE51534C-A4A6-4253-8E6A-7F58E0121997}" srcOrd="0" destOrd="0" presId="urn:microsoft.com/office/officeart/2008/layout/HorizontalMultiLevelHierarchy"/>
    <dgm:cxn modelId="{D4C42022-6611-4A4F-B7FA-2F52004CDAAE}" type="presOf" srcId="{101632EA-AD12-425A-AA46-C316ECC82F78}" destId="{5B86B273-CECB-4439-9E42-7AC9570F9389}" srcOrd="1" destOrd="0" presId="urn:microsoft.com/office/officeart/2008/layout/HorizontalMultiLevelHierarchy"/>
    <dgm:cxn modelId="{B9E0C249-5D23-424B-AB15-9653F67AFCF8}" type="presOf" srcId="{411FED8B-478E-462F-9751-7C9A413873EA}" destId="{7F8609A1-B884-4169-9316-695756B65DD8}" srcOrd="1" destOrd="0" presId="urn:microsoft.com/office/officeart/2008/layout/HorizontalMultiLevelHierarchy"/>
    <dgm:cxn modelId="{1934F44B-F654-4D84-965A-0F8559A1FDAA}" srcId="{B6550015-D947-42C7-A1AB-BC54ED8D1F8A}" destId="{3B1A96F6-0C2F-4B9E-BE84-C22EDAE97EAB}" srcOrd="1" destOrd="0" parTransId="{411FED8B-478E-462F-9751-7C9A413873EA}" sibTransId="{48EF7E75-6957-4E83-9384-51EB916A0385}"/>
    <dgm:cxn modelId="{99900355-8193-4618-B7CA-C6786DF8727F}" type="presOf" srcId="{2B77F8A8-2AF4-4296-A2CE-B9A1284C8BBA}" destId="{273D9649-D969-4FA7-95D9-E948F7FC5FFB}" srcOrd="0" destOrd="0" presId="urn:microsoft.com/office/officeart/2008/layout/HorizontalMultiLevelHierarchy"/>
    <dgm:cxn modelId="{7345EA5D-B6F2-40B4-B129-7F7E6F8F3947}" type="presOf" srcId="{B9DE22F6-F45B-4639-BB8C-BA332C764EBC}" destId="{777D5BDA-3BA0-407B-8015-00AA753CD40C}" srcOrd="0" destOrd="0" presId="urn:microsoft.com/office/officeart/2008/layout/HorizontalMultiLevelHierarchy"/>
    <dgm:cxn modelId="{FB8AA174-783E-6148-A56C-60C6C9B33B91}" srcId="{4FFA70A2-097E-46B8-844B-DB000ABBCDD4}" destId="{184A1ACC-0E28-944C-9848-B144C3C5FD1A}" srcOrd="0" destOrd="0" parTransId="{333E181E-468A-974B-9444-124A6050F699}" sibTransId="{46118DA3-A478-DA49-A7A8-9E172C839241}"/>
    <dgm:cxn modelId="{7A87FE79-FB87-8547-9651-6448C6F0022E}" type="presOf" srcId="{4FFA70A2-097E-46B8-844B-DB000ABBCDD4}" destId="{28DA7593-EB44-4653-8B48-BC1FCFB765C4}" srcOrd="0" destOrd="0" presId="urn:microsoft.com/office/officeart/2008/layout/HorizontalMultiLevelHierarchy"/>
    <dgm:cxn modelId="{2EF62D7C-399A-454C-ADBE-497E90A6BC17}" type="presOf" srcId="{1F432319-B621-43E4-B59F-525C2A8291FC}" destId="{3C3E4E61-AC9B-4C84-9666-26811B585330}" srcOrd="1" destOrd="0" presId="urn:microsoft.com/office/officeart/2008/layout/HorizontalMultiLevelHierarchy"/>
    <dgm:cxn modelId="{E149427F-BAF6-664D-94C5-6CC407DB12E0}" type="presOf" srcId="{333E181E-468A-974B-9444-124A6050F699}" destId="{732C5751-C6FA-3A40-AF4E-0AD1B6E0E77B}" srcOrd="0" destOrd="0" presId="urn:microsoft.com/office/officeart/2008/layout/HorizontalMultiLevelHierarchy"/>
    <dgm:cxn modelId="{51751696-6855-4ADD-A878-DE994BC8B77D}" type="presOf" srcId="{B9DE22F6-F45B-4639-BB8C-BA332C764EBC}" destId="{D3ACF1C9-F260-4699-9576-A5EC1754B9FD}" srcOrd="1" destOrd="0" presId="urn:microsoft.com/office/officeart/2008/layout/HorizontalMultiLevelHierarchy"/>
    <dgm:cxn modelId="{695C81A1-0AC9-4A31-82FA-E2400A2B3D3B}" type="presOf" srcId="{5762840D-D81D-4C07-AC2B-9341A190E0CE}" destId="{E31AE3C5-8DA3-47CC-86D4-40076B280F89}" srcOrd="1" destOrd="0" presId="urn:microsoft.com/office/officeart/2008/layout/HorizontalMultiLevelHierarchy"/>
    <dgm:cxn modelId="{A10625A9-D883-4534-A5FB-F84204E2AE46}" type="presOf" srcId="{CE0B3D68-5B1D-44FC-9E45-F587EB8DDD2A}" destId="{5E9A045A-E42A-4B36-B26C-BDFE2CF6CA98}" srcOrd="1" destOrd="0" presId="urn:microsoft.com/office/officeart/2008/layout/HorizontalMultiLevelHierarchy"/>
    <dgm:cxn modelId="{393CBDAE-ED3A-2340-9D66-5B3554098161}" type="presOf" srcId="{C07A3154-135A-FC4E-BB21-A9EAB43A43AC}" destId="{F94A0C7F-66B6-C34A-8C3A-1EC350DCF89F}" srcOrd="0" destOrd="0" presId="urn:microsoft.com/office/officeart/2008/layout/HorizontalMultiLevelHierarchy"/>
    <dgm:cxn modelId="{86D60AB4-2233-466A-941C-D6AC20AAFB4A}" srcId="{42F858E5-846F-8442-9F19-FF59BB8FCAD7}" destId="{4FFA70A2-097E-46B8-844B-DB000ABBCDD4}" srcOrd="0" destOrd="0" parTransId="{1F432319-B621-43E4-B59F-525C2A8291FC}" sibTransId="{CA5E38AE-AB46-4D8D-9056-6A06A7E143F6}"/>
    <dgm:cxn modelId="{4F4443B5-2DE5-40DF-8D9E-D25AA05C9755}" type="presOf" srcId="{A64AB7BB-F8B2-4A27-95C3-5EABA36603D5}" destId="{A0514AFB-3FC2-4D31-A22A-F24FC1C846E8}" srcOrd="0" destOrd="0" presId="urn:microsoft.com/office/officeart/2008/layout/HorizontalMultiLevelHierarchy"/>
    <dgm:cxn modelId="{ADA4A3B6-16DD-4F62-A8BE-C001873E204A}" srcId="{81F601F9-29D2-4146-8AD5-D580DD5AE28C}" destId="{A64AB7BB-F8B2-4A27-95C3-5EABA36603D5}" srcOrd="0" destOrd="0" parTransId="{CE0B3D68-5B1D-44FC-9E45-F587EB8DDD2A}" sibTransId="{F87EFE25-ACBC-4F0B-B423-0BE9236B20E5}"/>
    <dgm:cxn modelId="{8CE72FB7-0D64-9D48-ADBE-34B2D22A6823}" type="presOf" srcId="{6B481E7D-585B-C342-9747-CB6F26F17A4E}" destId="{F56B6C16-2D20-294D-B6A4-ACBF83A45A0C}" srcOrd="1" destOrd="0" presId="urn:microsoft.com/office/officeart/2008/layout/HorizontalMultiLevelHierarchy"/>
    <dgm:cxn modelId="{C80647BD-9091-CA4C-9839-88A35D2BFCD5}" type="presOf" srcId="{D7180AC6-86F2-ED47-BFD6-9C3FD7ACC962}" destId="{BEB96E75-3C9A-C542-8A83-BC1EA08CDA9A}" srcOrd="0" destOrd="0" presId="urn:microsoft.com/office/officeart/2008/layout/HorizontalMultiLevelHierarchy"/>
    <dgm:cxn modelId="{248F2BBF-46B5-4BB3-AEE2-FB532E9820E7}" type="presOf" srcId="{3B1A96F6-0C2F-4B9E-BE84-C22EDAE97EAB}" destId="{18D89B5E-9D81-4D5F-858D-0F4F15597D9C}" srcOrd="0" destOrd="0" presId="urn:microsoft.com/office/officeart/2008/layout/HorizontalMultiLevelHierarchy"/>
    <dgm:cxn modelId="{BCBACBBF-2DC5-9B4E-8F0F-62A20218269A}" srcId="{A64AB7BB-F8B2-4A27-95C3-5EABA36603D5}" destId="{42F858E5-846F-8442-9F19-FF59BB8FCAD7}" srcOrd="0" destOrd="0" parTransId="{6B481E7D-585B-C342-9747-CB6F26F17A4E}" sibTransId="{591985F2-D532-5E43-A188-7E6F2B2851EA}"/>
    <dgm:cxn modelId="{04A3B2C2-5906-4D48-8DC1-167122969E83}" type="presOf" srcId="{CE0B3D68-5B1D-44FC-9E45-F587EB8DDD2A}" destId="{E396543F-381D-4782-9D2A-CEFB1245FF88}" srcOrd="0" destOrd="0" presId="urn:microsoft.com/office/officeart/2008/layout/HorizontalMultiLevelHierarchy"/>
    <dgm:cxn modelId="{B74019CA-8C75-2C4F-96E4-2E5091EDB0B6}" srcId="{2569FC65-A016-47C6-B306-7DF5E77F36A4}" destId="{D7180AC6-86F2-ED47-BFD6-9C3FD7ACC962}" srcOrd="0" destOrd="0" parTransId="{C07A3154-135A-FC4E-BB21-A9EAB43A43AC}" sibTransId="{8B7C92D9-6B78-D347-B9DC-78FAFE21DF4F}"/>
    <dgm:cxn modelId="{45FC7ACE-5DF3-4B46-A729-5688126F7953}" type="presOf" srcId="{1F432319-B621-43E4-B59F-525C2A8291FC}" destId="{F1EF12DF-7E65-421E-A95B-4B95A3DF6BE3}" srcOrd="0" destOrd="0" presId="urn:microsoft.com/office/officeart/2008/layout/HorizontalMultiLevelHierarchy"/>
    <dgm:cxn modelId="{2DA29FD3-E9CC-4F98-B3D8-0E7C7CEEE056}" type="presOf" srcId="{411FED8B-478E-462F-9751-7C9A413873EA}" destId="{A8CE4AE5-28D0-4C04-80FC-6AF82BE5974A}" srcOrd="0" destOrd="0" presId="urn:microsoft.com/office/officeart/2008/layout/HorizontalMultiLevelHierarchy"/>
    <dgm:cxn modelId="{E21BB9D9-35DF-433B-B746-1F80F60A2A01}" srcId="{D7180AC6-86F2-ED47-BFD6-9C3FD7ACC962}" destId="{B302BA87-4016-4CDB-967F-7A3B67916EDD}" srcOrd="0" destOrd="0" parTransId="{101632EA-AD12-425A-AA46-C316ECC82F78}" sibTransId="{F1037541-39CA-4482-A360-23AB7CBA18A5}"/>
    <dgm:cxn modelId="{715BD4DA-D01B-7A41-881E-E2665C1CBA1D}" type="presOf" srcId="{B302BA87-4016-4CDB-967F-7A3B67916EDD}" destId="{D1D7A469-3E9E-4350-848A-C0B5BABC330A}" srcOrd="0" destOrd="0" presId="urn:microsoft.com/office/officeart/2008/layout/HorizontalMultiLevelHierarchy"/>
    <dgm:cxn modelId="{C6A071DC-3989-46A1-A65A-677891662A7F}" type="presOf" srcId="{2569FC65-A016-47C6-B306-7DF5E77F36A4}" destId="{14C20730-886E-4D58-A2F4-DF7A4C0A85E7}" srcOrd="0" destOrd="0" presId="urn:microsoft.com/office/officeart/2008/layout/HorizontalMultiLevelHierarchy"/>
    <dgm:cxn modelId="{3F52C9E4-87A3-8545-8EB3-99364E009509}" type="presOf" srcId="{6B481E7D-585B-C342-9747-CB6F26F17A4E}" destId="{CC16E45C-FE50-5A41-A4DA-A692AF96BBBE}" srcOrd="0" destOrd="0" presId="urn:microsoft.com/office/officeart/2008/layout/HorizontalMultiLevelHierarchy"/>
    <dgm:cxn modelId="{4609C9E8-9CF4-4DFE-AF33-23CFE4566262}" type="presOf" srcId="{81F601F9-29D2-4146-8AD5-D580DD5AE28C}" destId="{4E272368-C049-4D78-BF98-27850D801AA2}" srcOrd="0" destOrd="0" presId="urn:microsoft.com/office/officeart/2008/layout/HorizontalMultiLevelHierarchy"/>
    <dgm:cxn modelId="{0A1BA31E-99F3-4E54-AF45-E8F5D794B801}" type="presParOf" srcId="{273D9649-D969-4FA7-95D9-E948F7FC5FFB}" destId="{EEBF0E25-CA8D-41CA-B6EF-38B04CA2E409}" srcOrd="0" destOrd="0" presId="urn:microsoft.com/office/officeart/2008/layout/HorizontalMultiLevelHierarchy"/>
    <dgm:cxn modelId="{E9D18E35-8F1F-42C2-A43A-D230E12E0576}" type="presParOf" srcId="{EEBF0E25-CA8D-41CA-B6EF-38B04CA2E409}" destId="{CE51534C-A4A6-4253-8E6A-7F58E0121997}" srcOrd="0" destOrd="0" presId="urn:microsoft.com/office/officeart/2008/layout/HorizontalMultiLevelHierarchy"/>
    <dgm:cxn modelId="{2E5B4D88-4DB8-4F9A-ABA5-73211E2711D7}" type="presParOf" srcId="{EEBF0E25-CA8D-41CA-B6EF-38B04CA2E409}" destId="{2A06EAFB-ED42-4DB7-9301-D2A9E09AA8DA}" srcOrd="1" destOrd="0" presId="urn:microsoft.com/office/officeart/2008/layout/HorizontalMultiLevelHierarchy"/>
    <dgm:cxn modelId="{1A80A1EB-6FFC-4375-9088-582C8E6865C1}" type="presParOf" srcId="{2A06EAFB-ED42-4DB7-9301-D2A9E09AA8DA}" destId="{777D5BDA-3BA0-407B-8015-00AA753CD40C}" srcOrd="0" destOrd="0" presId="urn:microsoft.com/office/officeart/2008/layout/HorizontalMultiLevelHierarchy"/>
    <dgm:cxn modelId="{DA169665-207E-4765-A2EF-643B7AF1EB76}" type="presParOf" srcId="{777D5BDA-3BA0-407B-8015-00AA753CD40C}" destId="{D3ACF1C9-F260-4699-9576-A5EC1754B9FD}" srcOrd="0" destOrd="0" presId="urn:microsoft.com/office/officeart/2008/layout/HorizontalMultiLevelHierarchy"/>
    <dgm:cxn modelId="{97EF7A4B-960A-46E3-A984-A1E019C89066}" type="presParOf" srcId="{2A06EAFB-ED42-4DB7-9301-D2A9E09AA8DA}" destId="{C813F30F-95EC-4322-97F6-CEE448CDC495}" srcOrd="1" destOrd="0" presId="urn:microsoft.com/office/officeart/2008/layout/HorizontalMultiLevelHierarchy"/>
    <dgm:cxn modelId="{D5214324-752F-4535-8B73-C5DDC0D10A84}" type="presParOf" srcId="{C813F30F-95EC-4322-97F6-CEE448CDC495}" destId="{4E272368-C049-4D78-BF98-27850D801AA2}" srcOrd="0" destOrd="0" presId="urn:microsoft.com/office/officeart/2008/layout/HorizontalMultiLevelHierarchy"/>
    <dgm:cxn modelId="{D8396542-316A-47B0-8C7C-D4F9B4EDE82F}" type="presParOf" srcId="{C813F30F-95EC-4322-97F6-CEE448CDC495}" destId="{7BED9984-2F45-47DC-B56E-3CC41DBC414B}" srcOrd="1" destOrd="0" presId="urn:microsoft.com/office/officeart/2008/layout/HorizontalMultiLevelHierarchy"/>
    <dgm:cxn modelId="{9C3AB5FE-4806-43D0-8076-9530FAFBA9DB}" type="presParOf" srcId="{7BED9984-2F45-47DC-B56E-3CC41DBC414B}" destId="{E396543F-381D-4782-9D2A-CEFB1245FF88}" srcOrd="0" destOrd="0" presId="urn:microsoft.com/office/officeart/2008/layout/HorizontalMultiLevelHierarchy"/>
    <dgm:cxn modelId="{2E9CA4A5-E2F2-409B-A956-A33376082F0A}" type="presParOf" srcId="{E396543F-381D-4782-9D2A-CEFB1245FF88}" destId="{5E9A045A-E42A-4B36-B26C-BDFE2CF6CA98}" srcOrd="0" destOrd="0" presId="urn:microsoft.com/office/officeart/2008/layout/HorizontalMultiLevelHierarchy"/>
    <dgm:cxn modelId="{4509C822-A5F3-4C82-B1F3-5340481EFE6D}" type="presParOf" srcId="{7BED9984-2F45-47DC-B56E-3CC41DBC414B}" destId="{73F3DB93-42B0-41A3-97E2-43B3105CB48B}" srcOrd="1" destOrd="0" presId="urn:microsoft.com/office/officeart/2008/layout/HorizontalMultiLevelHierarchy"/>
    <dgm:cxn modelId="{A86AC8E6-A0BC-49B0-A76C-011AD8D366A2}" type="presParOf" srcId="{73F3DB93-42B0-41A3-97E2-43B3105CB48B}" destId="{A0514AFB-3FC2-4D31-A22A-F24FC1C846E8}" srcOrd="0" destOrd="0" presId="urn:microsoft.com/office/officeart/2008/layout/HorizontalMultiLevelHierarchy"/>
    <dgm:cxn modelId="{B1D3D3DF-12FD-4217-BFBB-23A25A484E11}" type="presParOf" srcId="{73F3DB93-42B0-41A3-97E2-43B3105CB48B}" destId="{0AB23FEC-EEAF-4F6D-97B1-6D75780090A0}" srcOrd="1" destOrd="0" presId="urn:microsoft.com/office/officeart/2008/layout/HorizontalMultiLevelHierarchy"/>
    <dgm:cxn modelId="{FEA9C3A6-AEB8-5843-A4C1-E2AE3719BC1A}" type="presParOf" srcId="{0AB23FEC-EEAF-4F6D-97B1-6D75780090A0}" destId="{CC16E45C-FE50-5A41-A4DA-A692AF96BBBE}" srcOrd="0" destOrd="0" presId="urn:microsoft.com/office/officeart/2008/layout/HorizontalMultiLevelHierarchy"/>
    <dgm:cxn modelId="{C4306766-0B83-EC42-A574-0DAEF4335765}" type="presParOf" srcId="{CC16E45C-FE50-5A41-A4DA-A692AF96BBBE}" destId="{F56B6C16-2D20-294D-B6A4-ACBF83A45A0C}" srcOrd="0" destOrd="0" presId="urn:microsoft.com/office/officeart/2008/layout/HorizontalMultiLevelHierarchy"/>
    <dgm:cxn modelId="{C574565C-1E57-E140-88C4-A1F326A7ECC7}" type="presParOf" srcId="{0AB23FEC-EEAF-4F6D-97B1-6D75780090A0}" destId="{8339014E-213B-8244-86A0-64C40A9A047A}" srcOrd="1" destOrd="0" presId="urn:microsoft.com/office/officeart/2008/layout/HorizontalMultiLevelHierarchy"/>
    <dgm:cxn modelId="{9679BCD8-FBB9-064F-AD1E-FDCEC2EA3A70}" type="presParOf" srcId="{8339014E-213B-8244-86A0-64C40A9A047A}" destId="{9FC29451-C37B-C94E-8189-7403706A3AEE}" srcOrd="0" destOrd="0" presId="urn:microsoft.com/office/officeart/2008/layout/HorizontalMultiLevelHierarchy"/>
    <dgm:cxn modelId="{112688BD-D793-7744-A1FC-45D816E8C9CD}" type="presParOf" srcId="{8339014E-213B-8244-86A0-64C40A9A047A}" destId="{396FF419-76E1-A142-A69D-68F92E37442C}" srcOrd="1" destOrd="0" presId="urn:microsoft.com/office/officeart/2008/layout/HorizontalMultiLevelHierarchy"/>
    <dgm:cxn modelId="{25C0ADF6-F215-5542-8AAE-F0AC9926A739}" type="presParOf" srcId="{396FF419-76E1-A142-A69D-68F92E37442C}" destId="{F1EF12DF-7E65-421E-A95B-4B95A3DF6BE3}" srcOrd="0" destOrd="0" presId="urn:microsoft.com/office/officeart/2008/layout/HorizontalMultiLevelHierarchy"/>
    <dgm:cxn modelId="{587965C0-35C4-644A-B493-F0DBE8FEE468}" type="presParOf" srcId="{F1EF12DF-7E65-421E-A95B-4B95A3DF6BE3}" destId="{3C3E4E61-AC9B-4C84-9666-26811B585330}" srcOrd="0" destOrd="0" presId="urn:microsoft.com/office/officeart/2008/layout/HorizontalMultiLevelHierarchy"/>
    <dgm:cxn modelId="{ED71B8F3-358C-6044-B5D2-951A57F5801F}" type="presParOf" srcId="{396FF419-76E1-A142-A69D-68F92E37442C}" destId="{794FAE12-64EF-46A1-B9E5-7F15F4AC34D2}" srcOrd="1" destOrd="0" presId="urn:microsoft.com/office/officeart/2008/layout/HorizontalMultiLevelHierarchy"/>
    <dgm:cxn modelId="{1D39DB9A-DE9E-374D-B16A-1A8389E73BCA}" type="presParOf" srcId="{794FAE12-64EF-46A1-B9E5-7F15F4AC34D2}" destId="{28DA7593-EB44-4653-8B48-BC1FCFB765C4}" srcOrd="0" destOrd="0" presId="urn:microsoft.com/office/officeart/2008/layout/HorizontalMultiLevelHierarchy"/>
    <dgm:cxn modelId="{0CD2D2C9-F730-D84F-BBC3-B51C72CF80EE}" type="presParOf" srcId="{794FAE12-64EF-46A1-B9E5-7F15F4AC34D2}" destId="{A795C26A-BDA0-4C15-814B-9AD5C95B7F17}" srcOrd="1" destOrd="0" presId="urn:microsoft.com/office/officeart/2008/layout/HorizontalMultiLevelHierarchy"/>
    <dgm:cxn modelId="{14E72B7B-BD2D-0D45-B360-805F99D8C673}" type="presParOf" srcId="{A795C26A-BDA0-4C15-814B-9AD5C95B7F17}" destId="{732C5751-C6FA-3A40-AF4E-0AD1B6E0E77B}" srcOrd="0" destOrd="0" presId="urn:microsoft.com/office/officeart/2008/layout/HorizontalMultiLevelHierarchy"/>
    <dgm:cxn modelId="{BB72DA00-F814-6443-9243-0DC6FCE13491}" type="presParOf" srcId="{732C5751-C6FA-3A40-AF4E-0AD1B6E0E77B}" destId="{63132477-75C5-6F43-922F-17B6EF37022B}" srcOrd="0" destOrd="0" presId="urn:microsoft.com/office/officeart/2008/layout/HorizontalMultiLevelHierarchy"/>
    <dgm:cxn modelId="{795AA5B3-3680-1E45-AEB3-F70C83A86B01}" type="presParOf" srcId="{A795C26A-BDA0-4C15-814B-9AD5C95B7F17}" destId="{9E0CB96C-F056-F84F-B2E9-377AF5D14A98}" srcOrd="1" destOrd="0" presId="urn:microsoft.com/office/officeart/2008/layout/HorizontalMultiLevelHierarchy"/>
    <dgm:cxn modelId="{4925E5E6-270D-A04E-9D54-79F500D1D7C0}" type="presParOf" srcId="{9E0CB96C-F056-F84F-B2E9-377AF5D14A98}" destId="{B16DA379-EAE0-BE41-96DC-E75FD1B8605B}" srcOrd="0" destOrd="0" presId="urn:microsoft.com/office/officeart/2008/layout/HorizontalMultiLevelHierarchy"/>
    <dgm:cxn modelId="{D6BBB2AA-5AD0-CD44-A700-0A6EF50A29B3}" type="presParOf" srcId="{9E0CB96C-F056-F84F-B2E9-377AF5D14A98}" destId="{66ED04C4-E2E1-2442-9839-52F34D0CD5BC}" srcOrd="1" destOrd="0" presId="urn:microsoft.com/office/officeart/2008/layout/HorizontalMultiLevelHierarchy"/>
    <dgm:cxn modelId="{937232E0-CB42-42B3-B747-1E168026E631}" type="presParOf" srcId="{2A06EAFB-ED42-4DB7-9301-D2A9E09AA8DA}" destId="{A8CE4AE5-28D0-4C04-80FC-6AF82BE5974A}" srcOrd="2" destOrd="0" presId="urn:microsoft.com/office/officeart/2008/layout/HorizontalMultiLevelHierarchy"/>
    <dgm:cxn modelId="{FE9A5EDE-E384-405B-9EF6-7B056D0D783F}" type="presParOf" srcId="{A8CE4AE5-28D0-4C04-80FC-6AF82BE5974A}" destId="{7F8609A1-B884-4169-9316-695756B65DD8}" srcOrd="0" destOrd="0" presId="urn:microsoft.com/office/officeart/2008/layout/HorizontalMultiLevelHierarchy"/>
    <dgm:cxn modelId="{A48E7164-0115-4CE1-999E-CDBBEDA28130}" type="presParOf" srcId="{2A06EAFB-ED42-4DB7-9301-D2A9E09AA8DA}" destId="{D5A9CD89-CE24-48E2-9511-63B725E3F98C}" srcOrd="3" destOrd="0" presId="urn:microsoft.com/office/officeart/2008/layout/HorizontalMultiLevelHierarchy"/>
    <dgm:cxn modelId="{D737A898-DB26-427B-8412-2B1F23109A95}" type="presParOf" srcId="{D5A9CD89-CE24-48E2-9511-63B725E3F98C}" destId="{18D89B5E-9D81-4D5F-858D-0F4F15597D9C}" srcOrd="0" destOrd="0" presId="urn:microsoft.com/office/officeart/2008/layout/HorizontalMultiLevelHierarchy"/>
    <dgm:cxn modelId="{1983A2CD-D96B-42D8-A13C-C910BB4F8B92}" type="presParOf" srcId="{D5A9CD89-CE24-48E2-9511-63B725E3F98C}" destId="{254C2341-5730-4752-BB80-05F4FA0EB74E}" srcOrd="1" destOrd="0" presId="urn:microsoft.com/office/officeart/2008/layout/HorizontalMultiLevelHierarchy"/>
    <dgm:cxn modelId="{5D9FFAA5-B0E5-45CD-A02F-36A2E1C724F7}" type="presParOf" srcId="{254C2341-5730-4752-BB80-05F4FA0EB74E}" destId="{72253EDC-5F3B-4554-AEB5-E667B13C03D2}" srcOrd="0" destOrd="0" presId="urn:microsoft.com/office/officeart/2008/layout/HorizontalMultiLevelHierarchy"/>
    <dgm:cxn modelId="{16ABC540-A7EE-4C01-BA82-42968B72BCDC}" type="presParOf" srcId="{72253EDC-5F3B-4554-AEB5-E667B13C03D2}" destId="{E31AE3C5-8DA3-47CC-86D4-40076B280F89}" srcOrd="0" destOrd="0" presId="urn:microsoft.com/office/officeart/2008/layout/HorizontalMultiLevelHierarchy"/>
    <dgm:cxn modelId="{962D328D-7E96-411A-845A-4F62ED24E15B}" type="presParOf" srcId="{254C2341-5730-4752-BB80-05F4FA0EB74E}" destId="{BE841E0B-C983-4A0D-8A44-B8A5247DAB83}" srcOrd="1" destOrd="0" presId="urn:microsoft.com/office/officeart/2008/layout/HorizontalMultiLevelHierarchy"/>
    <dgm:cxn modelId="{4DD92C2A-94F9-475B-A72D-10BF9897E5EA}" type="presParOf" srcId="{BE841E0B-C983-4A0D-8A44-B8A5247DAB83}" destId="{14C20730-886E-4D58-A2F4-DF7A4C0A85E7}" srcOrd="0" destOrd="0" presId="urn:microsoft.com/office/officeart/2008/layout/HorizontalMultiLevelHierarchy"/>
    <dgm:cxn modelId="{88427C3A-5FF3-44E4-9710-2114FCFA32DC}" type="presParOf" srcId="{BE841E0B-C983-4A0D-8A44-B8A5247DAB83}" destId="{1564012D-3B6D-447A-91BD-5B6F23AF7254}" srcOrd="1" destOrd="0" presId="urn:microsoft.com/office/officeart/2008/layout/HorizontalMultiLevelHierarchy"/>
    <dgm:cxn modelId="{DD934F81-824E-FA4F-A088-987E626180B5}" type="presParOf" srcId="{1564012D-3B6D-447A-91BD-5B6F23AF7254}" destId="{F94A0C7F-66B6-C34A-8C3A-1EC350DCF89F}" srcOrd="0" destOrd="0" presId="urn:microsoft.com/office/officeart/2008/layout/HorizontalMultiLevelHierarchy"/>
    <dgm:cxn modelId="{C30C14B1-BD7C-E543-B4AA-1A41F8420F71}" type="presParOf" srcId="{F94A0C7F-66B6-C34A-8C3A-1EC350DCF89F}" destId="{F2B81953-B8EF-194B-A22B-9E47077CD7EB}" srcOrd="0" destOrd="0" presId="urn:microsoft.com/office/officeart/2008/layout/HorizontalMultiLevelHierarchy"/>
    <dgm:cxn modelId="{C4E79091-7288-9F40-B39B-09FDBC9B4D01}" type="presParOf" srcId="{1564012D-3B6D-447A-91BD-5B6F23AF7254}" destId="{C49543E8-E716-D741-96FD-FCD489E84E3D}" srcOrd="1" destOrd="0" presId="urn:microsoft.com/office/officeart/2008/layout/HorizontalMultiLevelHierarchy"/>
    <dgm:cxn modelId="{48439CA7-7119-4A4E-A9F4-7706B6281E9F}" type="presParOf" srcId="{C49543E8-E716-D741-96FD-FCD489E84E3D}" destId="{BEB96E75-3C9A-C542-8A83-BC1EA08CDA9A}" srcOrd="0" destOrd="0" presId="urn:microsoft.com/office/officeart/2008/layout/HorizontalMultiLevelHierarchy"/>
    <dgm:cxn modelId="{3E32AF69-E2D4-684B-BE7C-1A48CD76DFC0}" type="presParOf" srcId="{C49543E8-E716-D741-96FD-FCD489E84E3D}" destId="{A6E7D03D-AC46-9F4B-8CA8-A1FC781CED25}" srcOrd="1" destOrd="0" presId="urn:microsoft.com/office/officeart/2008/layout/HorizontalMultiLevelHierarchy"/>
    <dgm:cxn modelId="{3C52FEC4-D52F-0B42-8BF8-0BEE2C43E678}" type="presParOf" srcId="{A6E7D03D-AC46-9F4B-8CA8-A1FC781CED25}" destId="{21719D2B-8E27-421F-A5CC-6A93D08C4E54}" srcOrd="0" destOrd="0" presId="urn:microsoft.com/office/officeart/2008/layout/HorizontalMultiLevelHierarchy"/>
    <dgm:cxn modelId="{B0BBC4C4-3D9B-4A4D-BF22-4C5B507FB682}" type="presParOf" srcId="{21719D2B-8E27-421F-A5CC-6A93D08C4E54}" destId="{5B86B273-CECB-4439-9E42-7AC9570F9389}" srcOrd="0" destOrd="0" presId="urn:microsoft.com/office/officeart/2008/layout/HorizontalMultiLevelHierarchy"/>
    <dgm:cxn modelId="{A8075FB2-2EAA-2C48-9C52-FDBF9213DDD6}" type="presParOf" srcId="{A6E7D03D-AC46-9F4B-8CA8-A1FC781CED25}" destId="{3C138C2D-B163-4338-985A-ED6DD509686F}" srcOrd="1" destOrd="0" presId="urn:microsoft.com/office/officeart/2008/layout/HorizontalMultiLevelHierarchy"/>
    <dgm:cxn modelId="{DE5D4A3B-36C4-C14A-A88A-6E47E95DBC2D}" type="presParOf" srcId="{3C138C2D-B163-4338-985A-ED6DD509686F}" destId="{D1D7A469-3E9E-4350-848A-C0B5BABC330A}" srcOrd="0" destOrd="0" presId="urn:microsoft.com/office/officeart/2008/layout/HorizontalMultiLevelHierarchy"/>
    <dgm:cxn modelId="{F41BEA4E-555C-5549-938E-5CD085E19090}" type="presParOf" srcId="{3C138C2D-B163-4338-985A-ED6DD509686F}" destId="{0E57F9CC-03C6-4CAE-BBCE-6D4BD1A8BB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77F8A8-2AF4-4296-A2CE-B9A1284C8BB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B6550015-D947-42C7-A1AB-BC54ED8D1F8A}">
      <dgm:prSet phldrT="[Text]" custT="1"/>
      <dgm:spPr>
        <a:solidFill>
          <a:srgbClr val="5B9BD5"/>
        </a:solidFill>
      </dgm:spPr>
      <dgm:t>
        <a:bodyPr/>
        <a:lstStyle/>
        <a:p>
          <a:r>
            <a:rPr lang="es-ES_tradnl" sz="1800" noProof="0" dirty="0"/>
            <a:t>Reducir la cantidad de alpacas perdidas por el frío </a:t>
          </a:r>
        </a:p>
      </dgm:t>
    </dgm:pt>
    <dgm:pt modelId="{632D6456-4E10-432A-B0E1-61F07608DB83}" type="parTrans" cxnId="{4EECDF1C-7368-4173-B8CA-0F4DF260BF06}">
      <dgm:prSet/>
      <dgm:spPr/>
      <dgm:t>
        <a:bodyPr/>
        <a:lstStyle/>
        <a:p>
          <a:endParaRPr lang="es-ES_tradnl" sz="1800" noProof="0" dirty="0"/>
        </a:p>
      </dgm:t>
    </dgm:pt>
    <dgm:pt modelId="{0E19C0E4-885F-4E26-BE64-A240CDD4E70C}" type="sibTrans" cxnId="{4EECDF1C-7368-4173-B8CA-0F4DF260BF06}">
      <dgm:prSet/>
      <dgm:spPr/>
      <dgm:t>
        <a:bodyPr/>
        <a:lstStyle/>
        <a:p>
          <a:endParaRPr lang="es-ES_tradnl" sz="1800" noProof="0" dirty="0"/>
        </a:p>
      </dgm:t>
    </dgm:pt>
    <dgm:pt modelId="{81F601F9-29D2-4146-8AD5-D580DD5AE28C}">
      <dgm:prSet phldrT="[Text]" custT="1"/>
      <dgm:spPr>
        <a:solidFill>
          <a:srgbClr val="4ADCD2"/>
        </a:solidFill>
      </dgm:spPr>
      <dgm:t>
        <a:bodyPr/>
        <a:lstStyle/>
        <a:p>
          <a:r>
            <a:rPr lang="es-ES_tradnl" sz="1800" noProof="0" dirty="0"/>
            <a:t>Distribución de kits veterinarios y </a:t>
          </a:r>
          <a:r>
            <a:rPr lang="es-US" sz="1800" dirty="0"/>
            <a:t>tarpaulins </a:t>
          </a:r>
          <a:r>
            <a:rPr lang="es-ES_tradnl" sz="1800" noProof="0" dirty="0"/>
            <a:t> preposicionados. </a:t>
          </a:r>
        </a:p>
      </dgm:t>
    </dgm:pt>
    <dgm:pt modelId="{B9DE22F6-F45B-4639-BB8C-BA332C764EBC}" type="parTrans" cxnId="{6B063C0C-FB9A-48CF-BE76-F88E557AE27D}">
      <dgm:prSet custT="1"/>
      <dgm:spPr>
        <a:ln>
          <a:solidFill>
            <a:srgbClr val="5B9BD5"/>
          </a:solidFill>
        </a:ln>
      </dgm:spPr>
      <dgm:t>
        <a:bodyPr/>
        <a:lstStyle/>
        <a:p>
          <a:endParaRPr lang="es-ES_tradnl" sz="1800" noProof="0" dirty="0"/>
        </a:p>
      </dgm:t>
    </dgm:pt>
    <dgm:pt modelId="{07731978-B2DA-423D-A0CE-9AD5612980F3}" type="sibTrans" cxnId="{6B063C0C-FB9A-48CF-BE76-F88E557AE27D}">
      <dgm:prSet/>
      <dgm:spPr/>
      <dgm:t>
        <a:bodyPr/>
        <a:lstStyle/>
        <a:p>
          <a:endParaRPr lang="es-ES_tradnl" sz="1800" noProof="0" dirty="0"/>
        </a:p>
      </dgm:t>
    </dgm:pt>
    <dgm:pt modelId="{A64AB7BB-F8B2-4A27-95C3-5EABA36603D5}">
      <dgm:prSet custT="1"/>
      <dgm:spPr>
        <a:solidFill>
          <a:srgbClr val="39E37B"/>
        </a:solidFill>
      </dgm:spPr>
      <dgm:t>
        <a:bodyPr/>
        <a:lstStyle/>
        <a:p>
          <a:r>
            <a:rPr lang="es-ES_tradnl" sz="1800" noProof="0" dirty="0"/>
            <a:t>Acción temprana: distribución de kits y </a:t>
          </a:r>
          <a:r>
            <a:rPr lang="es-US" sz="1800" dirty="0"/>
            <a:t>tarpaulins </a:t>
          </a:r>
          <a:endParaRPr lang="es-ES_tradnl" sz="1800" noProof="0" dirty="0"/>
        </a:p>
      </dgm:t>
    </dgm:pt>
    <dgm:pt modelId="{CE0B3D68-5B1D-44FC-9E45-F587EB8DDD2A}" type="parTrans" cxnId="{ADA4A3B6-16DD-4F62-A8BE-C001873E204A}">
      <dgm:prSet custT="1"/>
      <dgm:spPr/>
      <dgm:t>
        <a:bodyPr/>
        <a:lstStyle/>
        <a:p>
          <a:endParaRPr lang="es-ES_tradnl" sz="1800" noProof="0" dirty="0"/>
        </a:p>
      </dgm:t>
    </dgm:pt>
    <dgm:pt modelId="{F87EFE25-ACBC-4F0B-B423-0BE9236B20E5}" type="sibTrans" cxnId="{ADA4A3B6-16DD-4F62-A8BE-C001873E204A}">
      <dgm:prSet/>
      <dgm:spPr/>
      <dgm:t>
        <a:bodyPr/>
        <a:lstStyle/>
        <a:p>
          <a:endParaRPr lang="es-ES_tradnl" sz="1800" noProof="0" dirty="0"/>
        </a:p>
      </dgm:t>
    </dgm:pt>
    <dgm:pt modelId="{4FFA70A2-097E-46B8-844B-DB000ABBCDD4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Preposicionamiento de los kits</a:t>
          </a:r>
        </a:p>
      </dgm:t>
    </dgm:pt>
    <dgm:pt modelId="{1F432319-B621-43E4-B59F-525C2A8291FC}" type="parTrans" cxnId="{86D60AB4-2233-466A-941C-D6AC20AAFB4A}">
      <dgm:prSet custT="1"/>
      <dgm:spPr/>
      <dgm:t>
        <a:bodyPr/>
        <a:lstStyle/>
        <a:p>
          <a:endParaRPr lang="es-ES_tradnl" sz="1800" noProof="0" dirty="0"/>
        </a:p>
      </dgm:t>
    </dgm:pt>
    <dgm:pt modelId="{CA5E38AE-AB46-4D8D-9056-6A06A7E143F6}" type="sibTrans" cxnId="{86D60AB4-2233-466A-941C-D6AC20AAFB4A}">
      <dgm:prSet/>
      <dgm:spPr/>
      <dgm:t>
        <a:bodyPr/>
        <a:lstStyle/>
        <a:p>
          <a:endParaRPr lang="es-ES_tradnl" sz="1800" noProof="0" dirty="0"/>
        </a:p>
      </dgm:t>
    </dgm:pt>
    <dgm:pt modelId="{184A1ACC-0E28-944C-9848-B144C3C5FD1A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Compra de kits y tarpaulins</a:t>
          </a:r>
        </a:p>
      </dgm:t>
    </dgm:pt>
    <dgm:pt modelId="{333E181E-468A-974B-9444-124A6050F699}" type="parTrans" cxnId="{FB8AA174-783E-6148-A56C-60C6C9B33B91}">
      <dgm:prSet custT="1"/>
      <dgm:spPr/>
      <dgm:t>
        <a:bodyPr/>
        <a:lstStyle/>
        <a:p>
          <a:endParaRPr lang="es-ES_tradnl" sz="1800" noProof="0" dirty="0"/>
        </a:p>
      </dgm:t>
    </dgm:pt>
    <dgm:pt modelId="{46118DA3-A478-DA49-A7A8-9E172C839241}" type="sibTrans" cxnId="{FB8AA174-783E-6148-A56C-60C6C9B33B91}">
      <dgm:prSet/>
      <dgm:spPr/>
      <dgm:t>
        <a:bodyPr/>
        <a:lstStyle/>
        <a:p>
          <a:endParaRPr lang="es-ES_tradnl" sz="1800" noProof="0" dirty="0"/>
        </a:p>
      </dgm:t>
    </dgm:pt>
    <dgm:pt modelId="{42F858E5-846F-8442-9F19-FF59BB8FCAD7}">
      <dgm:prSet custT="1"/>
      <dgm:spPr>
        <a:solidFill>
          <a:srgbClr val="B2F514"/>
        </a:solidFill>
      </dgm:spPr>
      <dgm:t>
        <a:bodyPr/>
        <a:lstStyle/>
        <a:p>
          <a:r>
            <a:rPr lang="es-ES_tradnl" sz="1800" noProof="0" dirty="0"/>
            <a:t>Registro de beneficiarios</a:t>
          </a:r>
        </a:p>
      </dgm:t>
    </dgm:pt>
    <dgm:pt modelId="{6B481E7D-585B-C342-9747-CB6F26F17A4E}" type="parTrans" cxnId="{BCBACBBF-2DC5-9B4E-8F0F-62A20218269A}">
      <dgm:prSet/>
      <dgm:spPr/>
      <dgm:t>
        <a:bodyPr/>
        <a:lstStyle/>
        <a:p>
          <a:endParaRPr lang="es-ES_tradnl" noProof="0" dirty="0"/>
        </a:p>
      </dgm:t>
    </dgm:pt>
    <dgm:pt modelId="{591985F2-D532-5E43-A188-7E6F2B2851EA}" type="sibTrans" cxnId="{BCBACBBF-2DC5-9B4E-8F0F-62A20218269A}">
      <dgm:prSet/>
      <dgm:spPr/>
      <dgm:t>
        <a:bodyPr/>
        <a:lstStyle/>
        <a:p>
          <a:endParaRPr lang="es-ES_tradnl" noProof="0" dirty="0"/>
        </a:p>
      </dgm:t>
    </dgm:pt>
    <dgm:pt modelId="{273D9649-D969-4FA7-95D9-E948F7FC5FFB}" type="pres">
      <dgm:prSet presAssocID="{2B77F8A8-2AF4-4296-A2CE-B9A1284C8BB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BF0E25-CA8D-41CA-B6EF-38B04CA2E409}" type="pres">
      <dgm:prSet presAssocID="{B6550015-D947-42C7-A1AB-BC54ED8D1F8A}" presName="root1" presStyleCnt="0"/>
      <dgm:spPr/>
    </dgm:pt>
    <dgm:pt modelId="{CE51534C-A4A6-4253-8E6A-7F58E0121997}" type="pres">
      <dgm:prSet presAssocID="{B6550015-D947-42C7-A1AB-BC54ED8D1F8A}" presName="LevelOneTextNode" presStyleLbl="node0" presStyleIdx="0" presStyleCnt="1" custAng="10800000" custLinFactX="847357" custLinFactNeighborX="900000" custLinFactNeighborY="-581">
        <dgm:presLayoutVars>
          <dgm:chPref val="3"/>
        </dgm:presLayoutVars>
      </dgm:prSet>
      <dgm:spPr/>
    </dgm:pt>
    <dgm:pt modelId="{2A06EAFB-ED42-4DB7-9301-D2A9E09AA8DA}" type="pres">
      <dgm:prSet presAssocID="{B6550015-D947-42C7-A1AB-BC54ED8D1F8A}" presName="level2hierChild" presStyleCnt="0"/>
      <dgm:spPr/>
    </dgm:pt>
    <dgm:pt modelId="{777D5BDA-3BA0-407B-8015-00AA753CD40C}" type="pres">
      <dgm:prSet presAssocID="{B9DE22F6-F45B-4639-BB8C-BA332C764EBC}" presName="conn2-1" presStyleLbl="parChTrans1D2" presStyleIdx="0" presStyleCnt="1"/>
      <dgm:spPr/>
    </dgm:pt>
    <dgm:pt modelId="{D3ACF1C9-F260-4699-9576-A5EC1754B9FD}" type="pres">
      <dgm:prSet presAssocID="{B9DE22F6-F45B-4639-BB8C-BA332C764EBC}" presName="connTx" presStyleLbl="parChTrans1D2" presStyleIdx="0" presStyleCnt="1"/>
      <dgm:spPr/>
    </dgm:pt>
    <dgm:pt modelId="{C813F30F-95EC-4322-97F6-CEE448CDC495}" type="pres">
      <dgm:prSet presAssocID="{81F601F9-29D2-4146-8AD5-D580DD5AE28C}" presName="root2" presStyleCnt="0"/>
      <dgm:spPr/>
    </dgm:pt>
    <dgm:pt modelId="{4E272368-C049-4D78-BF98-27850D801AA2}" type="pres">
      <dgm:prSet presAssocID="{81F601F9-29D2-4146-8AD5-D580DD5AE28C}" presName="LevelTwoTextNode" presStyleLbl="node2" presStyleIdx="0" presStyleCnt="1" custScaleX="78123" custScaleY="220090" custLinFactX="163813" custLinFactNeighborX="200000" custLinFactNeighborY="-95408">
        <dgm:presLayoutVars>
          <dgm:chPref val="3"/>
        </dgm:presLayoutVars>
      </dgm:prSet>
      <dgm:spPr/>
    </dgm:pt>
    <dgm:pt modelId="{7BED9984-2F45-47DC-B56E-3CC41DBC414B}" type="pres">
      <dgm:prSet presAssocID="{81F601F9-29D2-4146-8AD5-D580DD5AE28C}" presName="level3hierChild" presStyleCnt="0"/>
      <dgm:spPr/>
    </dgm:pt>
    <dgm:pt modelId="{E396543F-381D-4782-9D2A-CEFB1245FF88}" type="pres">
      <dgm:prSet presAssocID="{CE0B3D68-5B1D-44FC-9E45-F587EB8DDD2A}" presName="conn2-1" presStyleLbl="parChTrans1D3" presStyleIdx="0" presStyleCnt="1"/>
      <dgm:spPr/>
    </dgm:pt>
    <dgm:pt modelId="{5E9A045A-E42A-4B36-B26C-BDFE2CF6CA98}" type="pres">
      <dgm:prSet presAssocID="{CE0B3D68-5B1D-44FC-9E45-F587EB8DDD2A}" presName="connTx" presStyleLbl="parChTrans1D3" presStyleIdx="0" presStyleCnt="1"/>
      <dgm:spPr/>
    </dgm:pt>
    <dgm:pt modelId="{73F3DB93-42B0-41A3-97E2-43B3105CB48B}" type="pres">
      <dgm:prSet presAssocID="{A64AB7BB-F8B2-4A27-95C3-5EABA36603D5}" presName="root2" presStyleCnt="0"/>
      <dgm:spPr/>
    </dgm:pt>
    <dgm:pt modelId="{A0514AFB-3FC2-4D31-A22A-F24FC1C846E8}" type="pres">
      <dgm:prSet presAssocID="{A64AB7BB-F8B2-4A27-95C3-5EABA36603D5}" presName="LevelTwoTextNode" presStyleLbl="node3" presStyleIdx="0" presStyleCnt="1" custScaleX="85717" custScaleY="190978" custLinFactX="43237" custLinFactY="-15807" custLinFactNeighborX="100000" custLinFactNeighborY="-100000">
        <dgm:presLayoutVars>
          <dgm:chPref val="3"/>
        </dgm:presLayoutVars>
      </dgm:prSet>
      <dgm:spPr/>
    </dgm:pt>
    <dgm:pt modelId="{0AB23FEC-EEAF-4F6D-97B1-6D75780090A0}" type="pres">
      <dgm:prSet presAssocID="{A64AB7BB-F8B2-4A27-95C3-5EABA36603D5}" presName="level3hierChild" presStyleCnt="0"/>
      <dgm:spPr/>
    </dgm:pt>
    <dgm:pt modelId="{CC16E45C-FE50-5A41-A4DA-A692AF96BBBE}" type="pres">
      <dgm:prSet presAssocID="{6B481E7D-585B-C342-9747-CB6F26F17A4E}" presName="conn2-1" presStyleLbl="parChTrans1D4" presStyleIdx="0" presStyleCnt="3"/>
      <dgm:spPr/>
    </dgm:pt>
    <dgm:pt modelId="{F56B6C16-2D20-294D-B6A4-ACBF83A45A0C}" type="pres">
      <dgm:prSet presAssocID="{6B481E7D-585B-C342-9747-CB6F26F17A4E}" presName="connTx" presStyleLbl="parChTrans1D4" presStyleIdx="0" presStyleCnt="3"/>
      <dgm:spPr/>
    </dgm:pt>
    <dgm:pt modelId="{8339014E-213B-8244-86A0-64C40A9A047A}" type="pres">
      <dgm:prSet presAssocID="{42F858E5-846F-8442-9F19-FF59BB8FCAD7}" presName="root2" presStyleCnt="0"/>
      <dgm:spPr/>
    </dgm:pt>
    <dgm:pt modelId="{9FC29451-C37B-C94E-8189-7403706A3AEE}" type="pres">
      <dgm:prSet presAssocID="{42F858E5-846F-8442-9F19-FF59BB8FCAD7}" presName="LevelTwoTextNode" presStyleLbl="node4" presStyleIdx="0" presStyleCnt="3" custLinFactX="-36001" custLinFactY="-5522" custLinFactNeighborX="-100000" custLinFactNeighborY="-100000">
        <dgm:presLayoutVars>
          <dgm:chPref val="3"/>
        </dgm:presLayoutVars>
      </dgm:prSet>
      <dgm:spPr/>
    </dgm:pt>
    <dgm:pt modelId="{396FF419-76E1-A142-A69D-68F92E37442C}" type="pres">
      <dgm:prSet presAssocID="{42F858E5-846F-8442-9F19-FF59BB8FCAD7}" presName="level3hierChild" presStyleCnt="0"/>
      <dgm:spPr/>
    </dgm:pt>
    <dgm:pt modelId="{F1EF12DF-7E65-421E-A95B-4B95A3DF6BE3}" type="pres">
      <dgm:prSet presAssocID="{1F432319-B621-43E4-B59F-525C2A8291FC}" presName="conn2-1" presStyleLbl="parChTrans1D4" presStyleIdx="1" presStyleCnt="3"/>
      <dgm:spPr/>
    </dgm:pt>
    <dgm:pt modelId="{3C3E4E61-AC9B-4C84-9666-26811B585330}" type="pres">
      <dgm:prSet presAssocID="{1F432319-B621-43E4-B59F-525C2A8291FC}" presName="connTx" presStyleLbl="parChTrans1D4" presStyleIdx="1" presStyleCnt="3"/>
      <dgm:spPr/>
    </dgm:pt>
    <dgm:pt modelId="{794FAE12-64EF-46A1-B9E5-7F15F4AC34D2}" type="pres">
      <dgm:prSet presAssocID="{4FFA70A2-097E-46B8-844B-DB000ABBCDD4}" presName="root2" presStyleCnt="0"/>
      <dgm:spPr/>
    </dgm:pt>
    <dgm:pt modelId="{28DA7593-EB44-4653-8B48-BC1FCFB765C4}" type="pres">
      <dgm:prSet presAssocID="{4FFA70A2-097E-46B8-844B-DB000ABBCDD4}" presName="LevelTwoTextNode" presStyleLbl="node4" presStyleIdx="1" presStyleCnt="3" custScaleX="95140" custScaleY="99575" custLinFactX="-180399" custLinFactNeighborX="-200000" custLinFactNeighborY="95971">
        <dgm:presLayoutVars>
          <dgm:chPref val="3"/>
        </dgm:presLayoutVars>
      </dgm:prSet>
      <dgm:spPr/>
    </dgm:pt>
    <dgm:pt modelId="{A795C26A-BDA0-4C15-814B-9AD5C95B7F17}" type="pres">
      <dgm:prSet presAssocID="{4FFA70A2-097E-46B8-844B-DB000ABBCDD4}" presName="level3hierChild" presStyleCnt="0"/>
      <dgm:spPr/>
    </dgm:pt>
    <dgm:pt modelId="{732C5751-C6FA-3A40-AF4E-0AD1B6E0E77B}" type="pres">
      <dgm:prSet presAssocID="{333E181E-468A-974B-9444-124A6050F699}" presName="conn2-1" presStyleLbl="parChTrans1D4" presStyleIdx="2" presStyleCnt="3"/>
      <dgm:spPr/>
    </dgm:pt>
    <dgm:pt modelId="{63132477-75C5-6F43-922F-17B6EF37022B}" type="pres">
      <dgm:prSet presAssocID="{333E181E-468A-974B-9444-124A6050F699}" presName="connTx" presStyleLbl="parChTrans1D4" presStyleIdx="2" presStyleCnt="3"/>
      <dgm:spPr/>
    </dgm:pt>
    <dgm:pt modelId="{9E0CB96C-F056-F84F-B2E9-377AF5D14A98}" type="pres">
      <dgm:prSet presAssocID="{184A1ACC-0E28-944C-9848-B144C3C5FD1A}" presName="root2" presStyleCnt="0"/>
      <dgm:spPr/>
    </dgm:pt>
    <dgm:pt modelId="{B16DA379-EAE0-BE41-96DC-E75FD1B8605B}" type="pres">
      <dgm:prSet presAssocID="{184A1ACC-0E28-944C-9848-B144C3C5FD1A}" presName="LevelTwoTextNode" presStyleLbl="node4" presStyleIdx="2" presStyleCnt="3" custScaleX="82565" custLinFactX="-200000" custLinFactY="-9030" custLinFactNeighborX="-298099" custLinFactNeighborY="-100000">
        <dgm:presLayoutVars>
          <dgm:chPref val="3"/>
        </dgm:presLayoutVars>
      </dgm:prSet>
      <dgm:spPr/>
    </dgm:pt>
    <dgm:pt modelId="{66ED04C4-E2E1-2442-9839-52F34D0CD5BC}" type="pres">
      <dgm:prSet presAssocID="{184A1ACC-0E28-944C-9848-B144C3C5FD1A}" presName="level3hierChild" presStyleCnt="0"/>
      <dgm:spPr/>
    </dgm:pt>
  </dgm:ptLst>
  <dgm:cxnLst>
    <dgm:cxn modelId="{59C6F103-17A7-E94A-94E7-0C1C912CE340}" type="presOf" srcId="{42F858E5-846F-8442-9F19-FF59BB8FCAD7}" destId="{9FC29451-C37B-C94E-8189-7403706A3AEE}" srcOrd="0" destOrd="0" presId="urn:microsoft.com/office/officeart/2008/layout/HorizontalMultiLevelHierarchy"/>
    <dgm:cxn modelId="{D2558A0A-D8F8-2F44-AE4C-3CB0D6626114}" type="presOf" srcId="{333E181E-468A-974B-9444-124A6050F699}" destId="{63132477-75C5-6F43-922F-17B6EF37022B}" srcOrd="1" destOrd="0" presId="urn:microsoft.com/office/officeart/2008/layout/HorizontalMultiLevelHierarchy"/>
    <dgm:cxn modelId="{6B063C0C-FB9A-48CF-BE76-F88E557AE27D}" srcId="{B6550015-D947-42C7-A1AB-BC54ED8D1F8A}" destId="{81F601F9-29D2-4146-8AD5-D580DD5AE28C}" srcOrd="0" destOrd="0" parTransId="{B9DE22F6-F45B-4639-BB8C-BA332C764EBC}" sibTransId="{07731978-B2DA-423D-A0CE-9AD5612980F3}"/>
    <dgm:cxn modelId="{0C03600F-65AE-7443-B1FE-078260137B70}" type="presOf" srcId="{184A1ACC-0E28-944C-9848-B144C3C5FD1A}" destId="{B16DA379-EAE0-BE41-96DC-E75FD1B8605B}" srcOrd="0" destOrd="0" presId="urn:microsoft.com/office/officeart/2008/layout/HorizontalMultiLevelHierarchy"/>
    <dgm:cxn modelId="{4EECDF1C-7368-4173-B8CA-0F4DF260BF06}" srcId="{2B77F8A8-2AF4-4296-A2CE-B9A1284C8BBA}" destId="{B6550015-D947-42C7-A1AB-BC54ED8D1F8A}" srcOrd="0" destOrd="0" parTransId="{632D6456-4E10-432A-B0E1-61F07608DB83}" sibTransId="{0E19C0E4-885F-4E26-BE64-A240CDD4E70C}"/>
    <dgm:cxn modelId="{CAC9EC21-0BD3-4540-BFFD-002959A0BDA0}" type="presOf" srcId="{B6550015-D947-42C7-A1AB-BC54ED8D1F8A}" destId="{CE51534C-A4A6-4253-8E6A-7F58E0121997}" srcOrd="0" destOrd="0" presId="urn:microsoft.com/office/officeart/2008/layout/HorizontalMultiLevelHierarchy"/>
    <dgm:cxn modelId="{99900355-8193-4618-B7CA-C6786DF8727F}" type="presOf" srcId="{2B77F8A8-2AF4-4296-A2CE-B9A1284C8BBA}" destId="{273D9649-D969-4FA7-95D9-E948F7FC5FFB}" srcOrd="0" destOrd="0" presId="urn:microsoft.com/office/officeart/2008/layout/HorizontalMultiLevelHierarchy"/>
    <dgm:cxn modelId="{7345EA5D-B6F2-40B4-B129-7F7E6F8F3947}" type="presOf" srcId="{B9DE22F6-F45B-4639-BB8C-BA332C764EBC}" destId="{777D5BDA-3BA0-407B-8015-00AA753CD40C}" srcOrd="0" destOrd="0" presId="urn:microsoft.com/office/officeart/2008/layout/HorizontalMultiLevelHierarchy"/>
    <dgm:cxn modelId="{FB8AA174-783E-6148-A56C-60C6C9B33B91}" srcId="{4FFA70A2-097E-46B8-844B-DB000ABBCDD4}" destId="{184A1ACC-0E28-944C-9848-B144C3C5FD1A}" srcOrd="0" destOrd="0" parTransId="{333E181E-468A-974B-9444-124A6050F699}" sibTransId="{46118DA3-A478-DA49-A7A8-9E172C839241}"/>
    <dgm:cxn modelId="{7A87FE79-FB87-8547-9651-6448C6F0022E}" type="presOf" srcId="{4FFA70A2-097E-46B8-844B-DB000ABBCDD4}" destId="{28DA7593-EB44-4653-8B48-BC1FCFB765C4}" srcOrd="0" destOrd="0" presId="urn:microsoft.com/office/officeart/2008/layout/HorizontalMultiLevelHierarchy"/>
    <dgm:cxn modelId="{2EF62D7C-399A-454C-ADBE-497E90A6BC17}" type="presOf" srcId="{1F432319-B621-43E4-B59F-525C2A8291FC}" destId="{3C3E4E61-AC9B-4C84-9666-26811B585330}" srcOrd="1" destOrd="0" presId="urn:microsoft.com/office/officeart/2008/layout/HorizontalMultiLevelHierarchy"/>
    <dgm:cxn modelId="{E149427F-BAF6-664D-94C5-6CC407DB12E0}" type="presOf" srcId="{333E181E-468A-974B-9444-124A6050F699}" destId="{732C5751-C6FA-3A40-AF4E-0AD1B6E0E77B}" srcOrd="0" destOrd="0" presId="urn:microsoft.com/office/officeart/2008/layout/HorizontalMultiLevelHierarchy"/>
    <dgm:cxn modelId="{51751696-6855-4ADD-A878-DE994BC8B77D}" type="presOf" srcId="{B9DE22F6-F45B-4639-BB8C-BA332C764EBC}" destId="{D3ACF1C9-F260-4699-9576-A5EC1754B9FD}" srcOrd="1" destOrd="0" presId="urn:microsoft.com/office/officeart/2008/layout/HorizontalMultiLevelHierarchy"/>
    <dgm:cxn modelId="{A10625A9-D883-4534-A5FB-F84204E2AE46}" type="presOf" srcId="{CE0B3D68-5B1D-44FC-9E45-F587EB8DDD2A}" destId="{5E9A045A-E42A-4B36-B26C-BDFE2CF6CA98}" srcOrd="1" destOrd="0" presId="urn:microsoft.com/office/officeart/2008/layout/HorizontalMultiLevelHierarchy"/>
    <dgm:cxn modelId="{86D60AB4-2233-466A-941C-D6AC20AAFB4A}" srcId="{42F858E5-846F-8442-9F19-FF59BB8FCAD7}" destId="{4FFA70A2-097E-46B8-844B-DB000ABBCDD4}" srcOrd="0" destOrd="0" parTransId="{1F432319-B621-43E4-B59F-525C2A8291FC}" sibTransId="{CA5E38AE-AB46-4D8D-9056-6A06A7E143F6}"/>
    <dgm:cxn modelId="{4F4443B5-2DE5-40DF-8D9E-D25AA05C9755}" type="presOf" srcId="{A64AB7BB-F8B2-4A27-95C3-5EABA36603D5}" destId="{A0514AFB-3FC2-4D31-A22A-F24FC1C846E8}" srcOrd="0" destOrd="0" presId="urn:microsoft.com/office/officeart/2008/layout/HorizontalMultiLevelHierarchy"/>
    <dgm:cxn modelId="{ADA4A3B6-16DD-4F62-A8BE-C001873E204A}" srcId="{81F601F9-29D2-4146-8AD5-D580DD5AE28C}" destId="{A64AB7BB-F8B2-4A27-95C3-5EABA36603D5}" srcOrd="0" destOrd="0" parTransId="{CE0B3D68-5B1D-44FC-9E45-F587EB8DDD2A}" sibTransId="{F87EFE25-ACBC-4F0B-B423-0BE9236B20E5}"/>
    <dgm:cxn modelId="{8CE72FB7-0D64-9D48-ADBE-34B2D22A6823}" type="presOf" srcId="{6B481E7D-585B-C342-9747-CB6F26F17A4E}" destId="{F56B6C16-2D20-294D-B6A4-ACBF83A45A0C}" srcOrd="1" destOrd="0" presId="urn:microsoft.com/office/officeart/2008/layout/HorizontalMultiLevelHierarchy"/>
    <dgm:cxn modelId="{BCBACBBF-2DC5-9B4E-8F0F-62A20218269A}" srcId="{A64AB7BB-F8B2-4A27-95C3-5EABA36603D5}" destId="{42F858E5-846F-8442-9F19-FF59BB8FCAD7}" srcOrd="0" destOrd="0" parTransId="{6B481E7D-585B-C342-9747-CB6F26F17A4E}" sibTransId="{591985F2-D532-5E43-A188-7E6F2B2851EA}"/>
    <dgm:cxn modelId="{04A3B2C2-5906-4D48-8DC1-167122969E83}" type="presOf" srcId="{CE0B3D68-5B1D-44FC-9E45-F587EB8DDD2A}" destId="{E396543F-381D-4782-9D2A-CEFB1245FF88}" srcOrd="0" destOrd="0" presId="urn:microsoft.com/office/officeart/2008/layout/HorizontalMultiLevelHierarchy"/>
    <dgm:cxn modelId="{45FC7ACE-5DF3-4B46-A729-5688126F7953}" type="presOf" srcId="{1F432319-B621-43E4-B59F-525C2A8291FC}" destId="{F1EF12DF-7E65-421E-A95B-4B95A3DF6BE3}" srcOrd="0" destOrd="0" presId="urn:microsoft.com/office/officeart/2008/layout/HorizontalMultiLevelHierarchy"/>
    <dgm:cxn modelId="{3F52C9E4-87A3-8545-8EB3-99364E009509}" type="presOf" srcId="{6B481E7D-585B-C342-9747-CB6F26F17A4E}" destId="{CC16E45C-FE50-5A41-A4DA-A692AF96BBBE}" srcOrd="0" destOrd="0" presId="urn:microsoft.com/office/officeart/2008/layout/HorizontalMultiLevelHierarchy"/>
    <dgm:cxn modelId="{4609C9E8-9CF4-4DFE-AF33-23CFE4566262}" type="presOf" srcId="{81F601F9-29D2-4146-8AD5-D580DD5AE28C}" destId="{4E272368-C049-4D78-BF98-27850D801AA2}" srcOrd="0" destOrd="0" presId="urn:microsoft.com/office/officeart/2008/layout/HorizontalMultiLevelHierarchy"/>
    <dgm:cxn modelId="{0A1BA31E-99F3-4E54-AF45-E8F5D794B801}" type="presParOf" srcId="{273D9649-D969-4FA7-95D9-E948F7FC5FFB}" destId="{EEBF0E25-CA8D-41CA-B6EF-38B04CA2E409}" srcOrd="0" destOrd="0" presId="urn:microsoft.com/office/officeart/2008/layout/HorizontalMultiLevelHierarchy"/>
    <dgm:cxn modelId="{E9D18E35-8F1F-42C2-A43A-D230E12E0576}" type="presParOf" srcId="{EEBF0E25-CA8D-41CA-B6EF-38B04CA2E409}" destId="{CE51534C-A4A6-4253-8E6A-7F58E0121997}" srcOrd="0" destOrd="0" presId="urn:microsoft.com/office/officeart/2008/layout/HorizontalMultiLevelHierarchy"/>
    <dgm:cxn modelId="{2E5B4D88-4DB8-4F9A-ABA5-73211E2711D7}" type="presParOf" srcId="{EEBF0E25-CA8D-41CA-B6EF-38B04CA2E409}" destId="{2A06EAFB-ED42-4DB7-9301-D2A9E09AA8DA}" srcOrd="1" destOrd="0" presId="urn:microsoft.com/office/officeart/2008/layout/HorizontalMultiLevelHierarchy"/>
    <dgm:cxn modelId="{1A80A1EB-6FFC-4375-9088-582C8E6865C1}" type="presParOf" srcId="{2A06EAFB-ED42-4DB7-9301-D2A9E09AA8DA}" destId="{777D5BDA-3BA0-407B-8015-00AA753CD40C}" srcOrd="0" destOrd="0" presId="urn:microsoft.com/office/officeart/2008/layout/HorizontalMultiLevelHierarchy"/>
    <dgm:cxn modelId="{DA169665-207E-4765-A2EF-643B7AF1EB76}" type="presParOf" srcId="{777D5BDA-3BA0-407B-8015-00AA753CD40C}" destId="{D3ACF1C9-F260-4699-9576-A5EC1754B9FD}" srcOrd="0" destOrd="0" presId="urn:microsoft.com/office/officeart/2008/layout/HorizontalMultiLevelHierarchy"/>
    <dgm:cxn modelId="{97EF7A4B-960A-46E3-A984-A1E019C89066}" type="presParOf" srcId="{2A06EAFB-ED42-4DB7-9301-D2A9E09AA8DA}" destId="{C813F30F-95EC-4322-97F6-CEE448CDC495}" srcOrd="1" destOrd="0" presId="urn:microsoft.com/office/officeart/2008/layout/HorizontalMultiLevelHierarchy"/>
    <dgm:cxn modelId="{D5214324-752F-4535-8B73-C5DDC0D10A84}" type="presParOf" srcId="{C813F30F-95EC-4322-97F6-CEE448CDC495}" destId="{4E272368-C049-4D78-BF98-27850D801AA2}" srcOrd="0" destOrd="0" presId="urn:microsoft.com/office/officeart/2008/layout/HorizontalMultiLevelHierarchy"/>
    <dgm:cxn modelId="{D8396542-316A-47B0-8C7C-D4F9B4EDE82F}" type="presParOf" srcId="{C813F30F-95EC-4322-97F6-CEE448CDC495}" destId="{7BED9984-2F45-47DC-B56E-3CC41DBC414B}" srcOrd="1" destOrd="0" presId="urn:microsoft.com/office/officeart/2008/layout/HorizontalMultiLevelHierarchy"/>
    <dgm:cxn modelId="{9C3AB5FE-4806-43D0-8076-9530FAFBA9DB}" type="presParOf" srcId="{7BED9984-2F45-47DC-B56E-3CC41DBC414B}" destId="{E396543F-381D-4782-9D2A-CEFB1245FF88}" srcOrd="0" destOrd="0" presId="urn:microsoft.com/office/officeart/2008/layout/HorizontalMultiLevelHierarchy"/>
    <dgm:cxn modelId="{2E9CA4A5-E2F2-409B-A956-A33376082F0A}" type="presParOf" srcId="{E396543F-381D-4782-9D2A-CEFB1245FF88}" destId="{5E9A045A-E42A-4B36-B26C-BDFE2CF6CA98}" srcOrd="0" destOrd="0" presId="urn:microsoft.com/office/officeart/2008/layout/HorizontalMultiLevelHierarchy"/>
    <dgm:cxn modelId="{4509C822-A5F3-4C82-B1F3-5340481EFE6D}" type="presParOf" srcId="{7BED9984-2F45-47DC-B56E-3CC41DBC414B}" destId="{73F3DB93-42B0-41A3-97E2-43B3105CB48B}" srcOrd="1" destOrd="0" presId="urn:microsoft.com/office/officeart/2008/layout/HorizontalMultiLevelHierarchy"/>
    <dgm:cxn modelId="{A86AC8E6-A0BC-49B0-A76C-011AD8D366A2}" type="presParOf" srcId="{73F3DB93-42B0-41A3-97E2-43B3105CB48B}" destId="{A0514AFB-3FC2-4D31-A22A-F24FC1C846E8}" srcOrd="0" destOrd="0" presId="urn:microsoft.com/office/officeart/2008/layout/HorizontalMultiLevelHierarchy"/>
    <dgm:cxn modelId="{B1D3D3DF-12FD-4217-BFBB-23A25A484E11}" type="presParOf" srcId="{73F3DB93-42B0-41A3-97E2-43B3105CB48B}" destId="{0AB23FEC-EEAF-4F6D-97B1-6D75780090A0}" srcOrd="1" destOrd="0" presId="urn:microsoft.com/office/officeart/2008/layout/HorizontalMultiLevelHierarchy"/>
    <dgm:cxn modelId="{FEA9C3A6-AEB8-5843-A4C1-E2AE3719BC1A}" type="presParOf" srcId="{0AB23FEC-EEAF-4F6D-97B1-6D75780090A0}" destId="{CC16E45C-FE50-5A41-A4DA-A692AF96BBBE}" srcOrd="0" destOrd="0" presId="urn:microsoft.com/office/officeart/2008/layout/HorizontalMultiLevelHierarchy"/>
    <dgm:cxn modelId="{C4306766-0B83-EC42-A574-0DAEF4335765}" type="presParOf" srcId="{CC16E45C-FE50-5A41-A4DA-A692AF96BBBE}" destId="{F56B6C16-2D20-294D-B6A4-ACBF83A45A0C}" srcOrd="0" destOrd="0" presId="urn:microsoft.com/office/officeart/2008/layout/HorizontalMultiLevelHierarchy"/>
    <dgm:cxn modelId="{C574565C-1E57-E140-88C4-A1F326A7ECC7}" type="presParOf" srcId="{0AB23FEC-EEAF-4F6D-97B1-6D75780090A0}" destId="{8339014E-213B-8244-86A0-64C40A9A047A}" srcOrd="1" destOrd="0" presId="urn:microsoft.com/office/officeart/2008/layout/HorizontalMultiLevelHierarchy"/>
    <dgm:cxn modelId="{9679BCD8-FBB9-064F-AD1E-FDCEC2EA3A70}" type="presParOf" srcId="{8339014E-213B-8244-86A0-64C40A9A047A}" destId="{9FC29451-C37B-C94E-8189-7403706A3AEE}" srcOrd="0" destOrd="0" presId="urn:microsoft.com/office/officeart/2008/layout/HorizontalMultiLevelHierarchy"/>
    <dgm:cxn modelId="{112688BD-D793-7744-A1FC-45D816E8C9CD}" type="presParOf" srcId="{8339014E-213B-8244-86A0-64C40A9A047A}" destId="{396FF419-76E1-A142-A69D-68F92E37442C}" srcOrd="1" destOrd="0" presId="urn:microsoft.com/office/officeart/2008/layout/HorizontalMultiLevelHierarchy"/>
    <dgm:cxn modelId="{25C0ADF6-F215-5542-8AAE-F0AC9926A739}" type="presParOf" srcId="{396FF419-76E1-A142-A69D-68F92E37442C}" destId="{F1EF12DF-7E65-421E-A95B-4B95A3DF6BE3}" srcOrd="0" destOrd="0" presId="urn:microsoft.com/office/officeart/2008/layout/HorizontalMultiLevelHierarchy"/>
    <dgm:cxn modelId="{587965C0-35C4-644A-B493-F0DBE8FEE468}" type="presParOf" srcId="{F1EF12DF-7E65-421E-A95B-4B95A3DF6BE3}" destId="{3C3E4E61-AC9B-4C84-9666-26811B585330}" srcOrd="0" destOrd="0" presId="urn:microsoft.com/office/officeart/2008/layout/HorizontalMultiLevelHierarchy"/>
    <dgm:cxn modelId="{ED71B8F3-358C-6044-B5D2-951A57F5801F}" type="presParOf" srcId="{396FF419-76E1-A142-A69D-68F92E37442C}" destId="{794FAE12-64EF-46A1-B9E5-7F15F4AC34D2}" srcOrd="1" destOrd="0" presId="urn:microsoft.com/office/officeart/2008/layout/HorizontalMultiLevelHierarchy"/>
    <dgm:cxn modelId="{1D39DB9A-DE9E-374D-B16A-1A8389E73BCA}" type="presParOf" srcId="{794FAE12-64EF-46A1-B9E5-7F15F4AC34D2}" destId="{28DA7593-EB44-4653-8B48-BC1FCFB765C4}" srcOrd="0" destOrd="0" presId="urn:microsoft.com/office/officeart/2008/layout/HorizontalMultiLevelHierarchy"/>
    <dgm:cxn modelId="{0CD2D2C9-F730-D84F-BBC3-B51C72CF80EE}" type="presParOf" srcId="{794FAE12-64EF-46A1-B9E5-7F15F4AC34D2}" destId="{A795C26A-BDA0-4C15-814B-9AD5C95B7F17}" srcOrd="1" destOrd="0" presId="urn:microsoft.com/office/officeart/2008/layout/HorizontalMultiLevelHierarchy"/>
    <dgm:cxn modelId="{14E72B7B-BD2D-0D45-B360-805F99D8C673}" type="presParOf" srcId="{A795C26A-BDA0-4C15-814B-9AD5C95B7F17}" destId="{732C5751-C6FA-3A40-AF4E-0AD1B6E0E77B}" srcOrd="0" destOrd="0" presId="urn:microsoft.com/office/officeart/2008/layout/HorizontalMultiLevelHierarchy"/>
    <dgm:cxn modelId="{BB72DA00-F814-6443-9243-0DC6FCE13491}" type="presParOf" srcId="{732C5751-C6FA-3A40-AF4E-0AD1B6E0E77B}" destId="{63132477-75C5-6F43-922F-17B6EF37022B}" srcOrd="0" destOrd="0" presId="urn:microsoft.com/office/officeart/2008/layout/HorizontalMultiLevelHierarchy"/>
    <dgm:cxn modelId="{795AA5B3-3680-1E45-AEB3-F70C83A86B01}" type="presParOf" srcId="{A795C26A-BDA0-4C15-814B-9AD5C95B7F17}" destId="{9E0CB96C-F056-F84F-B2E9-377AF5D14A98}" srcOrd="1" destOrd="0" presId="urn:microsoft.com/office/officeart/2008/layout/HorizontalMultiLevelHierarchy"/>
    <dgm:cxn modelId="{4925E5E6-270D-A04E-9D54-79F500D1D7C0}" type="presParOf" srcId="{9E0CB96C-F056-F84F-B2E9-377AF5D14A98}" destId="{B16DA379-EAE0-BE41-96DC-E75FD1B8605B}" srcOrd="0" destOrd="0" presId="urn:microsoft.com/office/officeart/2008/layout/HorizontalMultiLevelHierarchy"/>
    <dgm:cxn modelId="{D6BBB2AA-5AD0-CD44-A700-0A6EF50A29B3}" type="presParOf" srcId="{9E0CB96C-F056-F84F-B2E9-377AF5D14A98}" destId="{66ED04C4-E2E1-2442-9839-52F34D0CD5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77F8A8-2AF4-4296-A2CE-B9A1284C8BB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B6550015-D947-42C7-A1AB-BC54ED8D1F8A}">
      <dgm:prSet phldrT="[Text]" custT="1"/>
      <dgm:spPr>
        <a:solidFill>
          <a:srgbClr val="5B9BD5"/>
        </a:solidFill>
      </dgm:spPr>
      <dgm:t>
        <a:bodyPr/>
        <a:lstStyle/>
        <a:p>
          <a:r>
            <a:rPr lang="es-ES_tradnl" sz="1800" noProof="0" dirty="0"/>
            <a:t>Reducir la cantidad de alpacas perdidas por el frío </a:t>
          </a:r>
        </a:p>
      </dgm:t>
    </dgm:pt>
    <dgm:pt modelId="{632D6456-4E10-432A-B0E1-61F07608DB83}" type="parTrans" cxnId="{4EECDF1C-7368-4173-B8CA-0F4DF260BF06}">
      <dgm:prSet/>
      <dgm:spPr/>
      <dgm:t>
        <a:bodyPr/>
        <a:lstStyle/>
        <a:p>
          <a:endParaRPr lang="es-ES_tradnl" sz="1800" noProof="0" dirty="0"/>
        </a:p>
      </dgm:t>
    </dgm:pt>
    <dgm:pt modelId="{0E19C0E4-885F-4E26-BE64-A240CDD4E70C}" type="sibTrans" cxnId="{4EECDF1C-7368-4173-B8CA-0F4DF260BF06}">
      <dgm:prSet/>
      <dgm:spPr/>
      <dgm:t>
        <a:bodyPr/>
        <a:lstStyle/>
        <a:p>
          <a:endParaRPr lang="es-ES_tradnl" sz="1800" noProof="0" dirty="0"/>
        </a:p>
      </dgm:t>
    </dgm:pt>
    <dgm:pt modelId="{81F601F9-29D2-4146-8AD5-D580DD5AE28C}">
      <dgm:prSet phldrT="[Text]" custT="1"/>
      <dgm:spPr>
        <a:solidFill>
          <a:srgbClr val="4ADCD2"/>
        </a:solidFill>
      </dgm:spPr>
      <dgm:t>
        <a:bodyPr/>
        <a:lstStyle/>
        <a:p>
          <a:r>
            <a:rPr lang="es-ES_tradnl" sz="1800" noProof="0" dirty="0"/>
            <a:t>Distribución de kits veterinarios y </a:t>
          </a:r>
          <a:r>
            <a:rPr lang="es-US" sz="1800" dirty="0"/>
            <a:t>tarpaulins </a:t>
          </a:r>
          <a:r>
            <a:rPr lang="es-ES_tradnl" sz="1800" noProof="0" dirty="0"/>
            <a:t> preposicionados. </a:t>
          </a:r>
        </a:p>
      </dgm:t>
    </dgm:pt>
    <dgm:pt modelId="{B9DE22F6-F45B-4639-BB8C-BA332C764EBC}" type="parTrans" cxnId="{6B063C0C-FB9A-48CF-BE76-F88E557AE27D}">
      <dgm:prSet custT="1"/>
      <dgm:spPr>
        <a:ln>
          <a:solidFill>
            <a:srgbClr val="5B9BD5"/>
          </a:solidFill>
        </a:ln>
      </dgm:spPr>
      <dgm:t>
        <a:bodyPr/>
        <a:lstStyle/>
        <a:p>
          <a:endParaRPr lang="es-ES_tradnl" sz="1800" noProof="0" dirty="0"/>
        </a:p>
      </dgm:t>
    </dgm:pt>
    <dgm:pt modelId="{07731978-B2DA-423D-A0CE-9AD5612980F3}" type="sibTrans" cxnId="{6B063C0C-FB9A-48CF-BE76-F88E557AE27D}">
      <dgm:prSet/>
      <dgm:spPr/>
      <dgm:t>
        <a:bodyPr/>
        <a:lstStyle/>
        <a:p>
          <a:endParaRPr lang="es-ES_tradnl" sz="1800" noProof="0" dirty="0"/>
        </a:p>
      </dgm:t>
    </dgm:pt>
    <dgm:pt modelId="{A64AB7BB-F8B2-4A27-95C3-5EABA36603D5}">
      <dgm:prSet custT="1"/>
      <dgm:spPr>
        <a:solidFill>
          <a:srgbClr val="39E37B"/>
        </a:solidFill>
      </dgm:spPr>
      <dgm:t>
        <a:bodyPr/>
        <a:lstStyle/>
        <a:p>
          <a:r>
            <a:rPr lang="es-ES_tradnl" sz="1800" noProof="0" dirty="0"/>
            <a:t>Acción temprana: distribución de kits y </a:t>
          </a:r>
          <a:r>
            <a:rPr lang="es-US" sz="1800" dirty="0"/>
            <a:t>tarpaulins </a:t>
          </a:r>
          <a:endParaRPr lang="es-ES_tradnl" sz="1800" noProof="0" dirty="0"/>
        </a:p>
      </dgm:t>
    </dgm:pt>
    <dgm:pt modelId="{CE0B3D68-5B1D-44FC-9E45-F587EB8DDD2A}" type="parTrans" cxnId="{ADA4A3B6-16DD-4F62-A8BE-C001873E204A}">
      <dgm:prSet custT="1"/>
      <dgm:spPr/>
      <dgm:t>
        <a:bodyPr/>
        <a:lstStyle/>
        <a:p>
          <a:endParaRPr lang="es-ES_tradnl" sz="1800" noProof="0" dirty="0"/>
        </a:p>
      </dgm:t>
    </dgm:pt>
    <dgm:pt modelId="{F87EFE25-ACBC-4F0B-B423-0BE9236B20E5}" type="sibTrans" cxnId="{ADA4A3B6-16DD-4F62-A8BE-C001873E204A}">
      <dgm:prSet/>
      <dgm:spPr/>
      <dgm:t>
        <a:bodyPr/>
        <a:lstStyle/>
        <a:p>
          <a:endParaRPr lang="es-ES_tradnl" sz="1800" noProof="0" dirty="0"/>
        </a:p>
      </dgm:t>
    </dgm:pt>
    <dgm:pt modelId="{4FFA70A2-097E-46B8-844B-DB000ABBCDD4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Preposicionamiento de los kits</a:t>
          </a:r>
        </a:p>
      </dgm:t>
    </dgm:pt>
    <dgm:pt modelId="{1F432319-B621-43E4-B59F-525C2A8291FC}" type="parTrans" cxnId="{86D60AB4-2233-466A-941C-D6AC20AAFB4A}">
      <dgm:prSet custT="1"/>
      <dgm:spPr/>
      <dgm:t>
        <a:bodyPr/>
        <a:lstStyle/>
        <a:p>
          <a:endParaRPr lang="es-ES_tradnl" sz="1800" noProof="0" dirty="0"/>
        </a:p>
      </dgm:t>
    </dgm:pt>
    <dgm:pt modelId="{CA5E38AE-AB46-4D8D-9056-6A06A7E143F6}" type="sibTrans" cxnId="{86D60AB4-2233-466A-941C-D6AC20AAFB4A}">
      <dgm:prSet/>
      <dgm:spPr/>
      <dgm:t>
        <a:bodyPr/>
        <a:lstStyle/>
        <a:p>
          <a:endParaRPr lang="es-ES_tradnl" sz="1800" noProof="0" dirty="0"/>
        </a:p>
      </dgm:t>
    </dgm:pt>
    <dgm:pt modelId="{184A1ACC-0E28-944C-9848-B144C3C5FD1A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Compra de kits y tarpaulins</a:t>
          </a:r>
        </a:p>
      </dgm:t>
    </dgm:pt>
    <dgm:pt modelId="{333E181E-468A-974B-9444-124A6050F699}" type="parTrans" cxnId="{FB8AA174-783E-6148-A56C-60C6C9B33B91}">
      <dgm:prSet custT="1"/>
      <dgm:spPr/>
      <dgm:t>
        <a:bodyPr/>
        <a:lstStyle/>
        <a:p>
          <a:endParaRPr lang="es-ES_tradnl" sz="1800" noProof="0" dirty="0"/>
        </a:p>
      </dgm:t>
    </dgm:pt>
    <dgm:pt modelId="{46118DA3-A478-DA49-A7A8-9E172C839241}" type="sibTrans" cxnId="{FB8AA174-783E-6148-A56C-60C6C9B33B91}">
      <dgm:prSet/>
      <dgm:spPr/>
      <dgm:t>
        <a:bodyPr/>
        <a:lstStyle/>
        <a:p>
          <a:endParaRPr lang="es-ES_tradnl" sz="1800" noProof="0" dirty="0"/>
        </a:p>
      </dgm:t>
    </dgm:pt>
    <dgm:pt modelId="{42F858E5-846F-8442-9F19-FF59BB8FCAD7}">
      <dgm:prSet custT="1"/>
      <dgm:spPr>
        <a:solidFill>
          <a:srgbClr val="B2F514"/>
        </a:solidFill>
      </dgm:spPr>
      <dgm:t>
        <a:bodyPr/>
        <a:lstStyle/>
        <a:p>
          <a:r>
            <a:rPr lang="es-ES_tradnl" sz="1800" noProof="0" dirty="0"/>
            <a:t>Registro de beneficiarios</a:t>
          </a:r>
        </a:p>
      </dgm:t>
    </dgm:pt>
    <dgm:pt modelId="{6B481E7D-585B-C342-9747-CB6F26F17A4E}" type="parTrans" cxnId="{BCBACBBF-2DC5-9B4E-8F0F-62A20218269A}">
      <dgm:prSet/>
      <dgm:spPr/>
      <dgm:t>
        <a:bodyPr/>
        <a:lstStyle/>
        <a:p>
          <a:endParaRPr lang="es-ES_tradnl" noProof="0" dirty="0"/>
        </a:p>
      </dgm:t>
    </dgm:pt>
    <dgm:pt modelId="{591985F2-D532-5E43-A188-7E6F2B2851EA}" type="sibTrans" cxnId="{BCBACBBF-2DC5-9B4E-8F0F-62A20218269A}">
      <dgm:prSet/>
      <dgm:spPr/>
      <dgm:t>
        <a:bodyPr/>
        <a:lstStyle/>
        <a:p>
          <a:endParaRPr lang="es-ES_tradnl" noProof="0" dirty="0"/>
        </a:p>
      </dgm:t>
    </dgm:pt>
    <dgm:pt modelId="{273D9649-D969-4FA7-95D9-E948F7FC5FFB}" type="pres">
      <dgm:prSet presAssocID="{2B77F8A8-2AF4-4296-A2CE-B9A1284C8BB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BF0E25-CA8D-41CA-B6EF-38B04CA2E409}" type="pres">
      <dgm:prSet presAssocID="{B6550015-D947-42C7-A1AB-BC54ED8D1F8A}" presName="root1" presStyleCnt="0"/>
      <dgm:spPr/>
    </dgm:pt>
    <dgm:pt modelId="{CE51534C-A4A6-4253-8E6A-7F58E0121997}" type="pres">
      <dgm:prSet presAssocID="{B6550015-D947-42C7-A1AB-BC54ED8D1F8A}" presName="LevelOneTextNode" presStyleLbl="node0" presStyleIdx="0" presStyleCnt="1" custAng="10800000" custLinFactX="847357" custLinFactNeighborX="900000" custLinFactNeighborY="-581">
        <dgm:presLayoutVars>
          <dgm:chPref val="3"/>
        </dgm:presLayoutVars>
      </dgm:prSet>
      <dgm:spPr/>
    </dgm:pt>
    <dgm:pt modelId="{2A06EAFB-ED42-4DB7-9301-D2A9E09AA8DA}" type="pres">
      <dgm:prSet presAssocID="{B6550015-D947-42C7-A1AB-BC54ED8D1F8A}" presName="level2hierChild" presStyleCnt="0"/>
      <dgm:spPr/>
    </dgm:pt>
    <dgm:pt modelId="{777D5BDA-3BA0-407B-8015-00AA753CD40C}" type="pres">
      <dgm:prSet presAssocID="{B9DE22F6-F45B-4639-BB8C-BA332C764EBC}" presName="conn2-1" presStyleLbl="parChTrans1D2" presStyleIdx="0" presStyleCnt="1"/>
      <dgm:spPr/>
    </dgm:pt>
    <dgm:pt modelId="{D3ACF1C9-F260-4699-9576-A5EC1754B9FD}" type="pres">
      <dgm:prSet presAssocID="{B9DE22F6-F45B-4639-BB8C-BA332C764EBC}" presName="connTx" presStyleLbl="parChTrans1D2" presStyleIdx="0" presStyleCnt="1"/>
      <dgm:spPr/>
    </dgm:pt>
    <dgm:pt modelId="{C813F30F-95EC-4322-97F6-CEE448CDC495}" type="pres">
      <dgm:prSet presAssocID="{81F601F9-29D2-4146-8AD5-D580DD5AE28C}" presName="root2" presStyleCnt="0"/>
      <dgm:spPr/>
    </dgm:pt>
    <dgm:pt modelId="{4E272368-C049-4D78-BF98-27850D801AA2}" type="pres">
      <dgm:prSet presAssocID="{81F601F9-29D2-4146-8AD5-D580DD5AE28C}" presName="LevelTwoTextNode" presStyleLbl="node2" presStyleIdx="0" presStyleCnt="1" custScaleX="78123" custScaleY="220090" custLinFactX="163813" custLinFactNeighborX="200000" custLinFactNeighborY="-95408">
        <dgm:presLayoutVars>
          <dgm:chPref val="3"/>
        </dgm:presLayoutVars>
      </dgm:prSet>
      <dgm:spPr/>
    </dgm:pt>
    <dgm:pt modelId="{7BED9984-2F45-47DC-B56E-3CC41DBC414B}" type="pres">
      <dgm:prSet presAssocID="{81F601F9-29D2-4146-8AD5-D580DD5AE28C}" presName="level3hierChild" presStyleCnt="0"/>
      <dgm:spPr/>
    </dgm:pt>
    <dgm:pt modelId="{E396543F-381D-4782-9D2A-CEFB1245FF88}" type="pres">
      <dgm:prSet presAssocID="{CE0B3D68-5B1D-44FC-9E45-F587EB8DDD2A}" presName="conn2-1" presStyleLbl="parChTrans1D3" presStyleIdx="0" presStyleCnt="1"/>
      <dgm:spPr/>
    </dgm:pt>
    <dgm:pt modelId="{5E9A045A-E42A-4B36-B26C-BDFE2CF6CA98}" type="pres">
      <dgm:prSet presAssocID="{CE0B3D68-5B1D-44FC-9E45-F587EB8DDD2A}" presName="connTx" presStyleLbl="parChTrans1D3" presStyleIdx="0" presStyleCnt="1"/>
      <dgm:spPr/>
    </dgm:pt>
    <dgm:pt modelId="{73F3DB93-42B0-41A3-97E2-43B3105CB48B}" type="pres">
      <dgm:prSet presAssocID="{A64AB7BB-F8B2-4A27-95C3-5EABA36603D5}" presName="root2" presStyleCnt="0"/>
      <dgm:spPr/>
    </dgm:pt>
    <dgm:pt modelId="{A0514AFB-3FC2-4D31-A22A-F24FC1C846E8}" type="pres">
      <dgm:prSet presAssocID="{A64AB7BB-F8B2-4A27-95C3-5EABA36603D5}" presName="LevelTwoTextNode" presStyleLbl="node3" presStyleIdx="0" presStyleCnt="1" custScaleX="85717" custScaleY="190978" custLinFactX="43237" custLinFactY="-15807" custLinFactNeighborX="100000" custLinFactNeighborY="-100000">
        <dgm:presLayoutVars>
          <dgm:chPref val="3"/>
        </dgm:presLayoutVars>
      </dgm:prSet>
      <dgm:spPr/>
    </dgm:pt>
    <dgm:pt modelId="{0AB23FEC-EEAF-4F6D-97B1-6D75780090A0}" type="pres">
      <dgm:prSet presAssocID="{A64AB7BB-F8B2-4A27-95C3-5EABA36603D5}" presName="level3hierChild" presStyleCnt="0"/>
      <dgm:spPr/>
    </dgm:pt>
    <dgm:pt modelId="{CC16E45C-FE50-5A41-A4DA-A692AF96BBBE}" type="pres">
      <dgm:prSet presAssocID="{6B481E7D-585B-C342-9747-CB6F26F17A4E}" presName="conn2-1" presStyleLbl="parChTrans1D4" presStyleIdx="0" presStyleCnt="3"/>
      <dgm:spPr/>
    </dgm:pt>
    <dgm:pt modelId="{F56B6C16-2D20-294D-B6A4-ACBF83A45A0C}" type="pres">
      <dgm:prSet presAssocID="{6B481E7D-585B-C342-9747-CB6F26F17A4E}" presName="connTx" presStyleLbl="parChTrans1D4" presStyleIdx="0" presStyleCnt="3"/>
      <dgm:spPr/>
    </dgm:pt>
    <dgm:pt modelId="{8339014E-213B-8244-86A0-64C40A9A047A}" type="pres">
      <dgm:prSet presAssocID="{42F858E5-846F-8442-9F19-FF59BB8FCAD7}" presName="root2" presStyleCnt="0"/>
      <dgm:spPr/>
    </dgm:pt>
    <dgm:pt modelId="{9FC29451-C37B-C94E-8189-7403706A3AEE}" type="pres">
      <dgm:prSet presAssocID="{42F858E5-846F-8442-9F19-FF59BB8FCAD7}" presName="LevelTwoTextNode" presStyleLbl="node4" presStyleIdx="0" presStyleCnt="3" custLinFactX="-36001" custLinFactY="-5522" custLinFactNeighborX="-100000" custLinFactNeighborY="-100000">
        <dgm:presLayoutVars>
          <dgm:chPref val="3"/>
        </dgm:presLayoutVars>
      </dgm:prSet>
      <dgm:spPr/>
    </dgm:pt>
    <dgm:pt modelId="{396FF419-76E1-A142-A69D-68F92E37442C}" type="pres">
      <dgm:prSet presAssocID="{42F858E5-846F-8442-9F19-FF59BB8FCAD7}" presName="level3hierChild" presStyleCnt="0"/>
      <dgm:spPr/>
    </dgm:pt>
    <dgm:pt modelId="{F1EF12DF-7E65-421E-A95B-4B95A3DF6BE3}" type="pres">
      <dgm:prSet presAssocID="{1F432319-B621-43E4-B59F-525C2A8291FC}" presName="conn2-1" presStyleLbl="parChTrans1D4" presStyleIdx="1" presStyleCnt="3"/>
      <dgm:spPr/>
    </dgm:pt>
    <dgm:pt modelId="{3C3E4E61-AC9B-4C84-9666-26811B585330}" type="pres">
      <dgm:prSet presAssocID="{1F432319-B621-43E4-B59F-525C2A8291FC}" presName="connTx" presStyleLbl="parChTrans1D4" presStyleIdx="1" presStyleCnt="3"/>
      <dgm:spPr/>
    </dgm:pt>
    <dgm:pt modelId="{794FAE12-64EF-46A1-B9E5-7F15F4AC34D2}" type="pres">
      <dgm:prSet presAssocID="{4FFA70A2-097E-46B8-844B-DB000ABBCDD4}" presName="root2" presStyleCnt="0"/>
      <dgm:spPr/>
    </dgm:pt>
    <dgm:pt modelId="{28DA7593-EB44-4653-8B48-BC1FCFB765C4}" type="pres">
      <dgm:prSet presAssocID="{4FFA70A2-097E-46B8-844B-DB000ABBCDD4}" presName="LevelTwoTextNode" presStyleLbl="node4" presStyleIdx="1" presStyleCnt="3" custScaleX="95140" custScaleY="99575" custLinFactX="-180399" custLinFactNeighborX="-200000" custLinFactNeighborY="95971">
        <dgm:presLayoutVars>
          <dgm:chPref val="3"/>
        </dgm:presLayoutVars>
      </dgm:prSet>
      <dgm:spPr/>
    </dgm:pt>
    <dgm:pt modelId="{A795C26A-BDA0-4C15-814B-9AD5C95B7F17}" type="pres">
      <dgm:prSet presAssocID="{4FFA70A2-097E-46B8-844B-DB000ABBCDD4}" presName="level3hierChild" presStyleCnt="0"/>
      <dgm:spPr/>
    </dgm:pt>
    <dgm:pt modelId="{732C5751-C6FA-3A40-AF4E-0AD1B6E0E77B}" type="pres">
      <dgm:prSet presAssocID="{333E181E-468A-974B-9444-124A6050F699}" presName="conn2-1" presStyleLbl="parChTrans1D4" presStyleIdx="2" presStyleCnt="3"/>
      <dgm:spPr/>
    </dgm:pt>
    <dgm:pt modelId="{63132477-75C5-6F43-922F-17B6EF37022B}" type="pres">
      <dgm:prSet presAssocID="{333E181E-468A-974B-9444-124A6050F699}" presName="connTx" presStyleLbl="parChTrans1D4" presStyleIdx="2" presStyleCnt="3"/>
      <dgm:spPr/>
    </dgm:pt>
    <dgm:pt modelId="{9E0CB96C-F056-F84F-B2E9-377AF5D14A98}" type="pres">
      <dgm:prSet presAssocID="{184A1ACC-0E28-944C-9848-B144C3C5FD1A}" presName="root2" presStyleCnt="0"/>
      <dgm:spPr/>
    </dgm:pt>
    <dgm:pt modelId="{B16DA379-EAE0-BE41-96DC-E75FD1B8605B}" type="pres">
      <dgm:prSet presAssocID="{184A1ACC-0E28-944C-9848-B144C3C5FD1A}" presName="LevelTwoTextNode" presStyleLbl="node4" presStyleIdx="2" presStyleCnt="3" custScaleX="82565" custLinFactX="-200000" custLinFactY="-9030" custLinFactNeighborX="-298099" custLinFactNeighborY="-100000">
        <dgm:presLayoutVars>
          <dgm:chPref val="3"/>
        </dgm:presLayoutVars>
      </dgm:prSet>
      <dgm:spPr/>
    </dgm:pt>
    <dgm:pt modelId="{66ED04C4-E2E1-2442-9839-52F34D0CD5BC}" type="pres">
      <dgm:prSet presAssocID="{184A1ACC-0E28-944C-9848-B144C3C5FD1A}" presName="level3hierChild" presStyleCnt="0"/>
      <dgm:spPr/>
    </dgm:pt>
  </dgm:ptLst>
  <dgm:cxnLst>
    <dgm:cxn modelId="{59C6F103-17A7-E94A-94E7-0C1C912CE340}" type="presOf" srcId="{42F858E5-846F-8442-9F19-FF59BB8FCAD7}" destId="{9FC29451-C37B-C94E-8189-7403706A3AEE}" srcOrd="0" destOrd="0" presId="urn:microsoft.com/office/officeart/2008/layout/HorizontalMultiLevelHierarchy"/>
    <dgm:cxn modelId="{D2558A0A-D8F8-2F44-AE4C-3CB0D6626114}" type="presOf" srcId="{333E181E-468A-974B-9444-124A6050F699}" destId="{63132477-75C5-6F43-922F-17B6EF37022B}" srcOrd="1" destOrd="0" presId="urn:microsoft.com/office/officeart/2008/layout/HorizontalMultiLevelHierarchy"/>
    <dgm:cxn modelId="{6B063C0C-FB9A-48CF-BE76-F88E557AE27D}" srcId="{B6550015-D947-42C7-A1AB-BC54ED8D1F8A}" destId="{81F601F9-29D2-4146-8AD5-D580DD5AE28C}" srcOrd="0" destOrd="0" parTransId="{B9DE22F6-F45B-4639-BB8C-BA332C764EBC}" sibTransId="{07731978-B2DA-423D-A0CE-9AD5612980F3}"/>
    <dgm:cxn modelId="{0C03600F-65AE-7443-B1FE-078260137B70}" type="presOf" srcId="{184A1ACC-0E28-944C-9848-B144C3C5FD1A}" destId="{B16DA379-EAE0-BE41-96DC-E75FD1B8605B}" srcOrd="0" destOrd="0" presId="urn:microsoft.com/office/officeart/2008/layout/HorizontalMultiLevelHierarchy"/>
    <dgm:cxn modelId="{4EECDF1C-7368-4173-B8CA-0F4DF260BF06}" srcId="{2B77F8A8-2AF4-4296-A2CE-B9A1284C8BBA}" destId="{B6550015-D947-42C7-A1AB-BC54ED8D1F8A}" srcOrd="0" destOrd="0" parTransId="{632D6456-4E10-432A-B0E1-61F07608DB83}" sibTransId="{0E19C0E4-885F-4E26-BE64-A240CDD4E70C}"/>
    <dgm:cxn modelId="{CAC9EC21-0BD3-4540-BFFD-002959A0BDA0}" type="presOf" srcId="{B6550015-D947-42C7-A1AB-BC54ED8D1F8A}" destId="{CE51534C-A4A6-4253-8E6A-7F58E0121997}" srcOrd="0" destOrd="0" presId="urn:microsoft.com/office/officeart/2008/layout/HorizontalMultiLevelHierarchy"/>
    <dgm:cxn modelId="{99900355-8193-4618-B7CA-C6786DF8727F}" type="presOf" srcId="{2B77F8A8-2AF4-4296-A2CE-B9A1284C8BBA}" destId="{273D9649-D969-4FA7-95D9-E948F7FC5FFB}" srcOrd="0" destOrd="0" presId="urn:microsoft.com/office/officeart/2008/layout/HorizontalMultiLevelHierarchy"/>
    <dgm:cxn modelId="{7345EA5D-B6F2-40B4-B129-7F7E6F8F3947}" type="presOf" srcId="{B9DE22F6-F45B-4639-BB8C-BA332C764EBC}" destId="{777D5BDA-3BA0-407B-8015-00AA753CD40C}" srcOrd="0" destOrd="0" presId="urn:microsoft.com/office/officeart/2008/layout/HorizontalMultiLevelHierarchy"/>
    <dgm:cxn modelId="{FB8AA174-783E-6148-A56C-60C6C9B33B91}" srcId="{4FFA70A2-097E-46B8-844B-DB000ABBCDD4}" destId="{184A1ACC-0E28-944C-9848-B144C3C5FD1A}" srcOrd="0" destOrd="0" parTransId="{333E181E-468A-974B-9444-124A6050F699}" sibTransId="{46118DA3-A478-DA49-A7A8-9E172C839241}"/>
    <dgm:cxn modelId="{7A87FE79-FB87-8547-9651-6448C6F0022E}" type="presOf" srcId="{4FFA70A2-097E-46B8-844B-DB000ABBCDD4}" destId="{28DA7593-EB44-4653-8B48-BC1FCFB765C4}" srcOrd="0" destOrd="0" presId="urn:microsoft.com/office/officeart/2008/layout/HorizontalMultiLevelHierarchy"/>
    <dgm:cxn modelId="{2EF62D7C-399A-454C-ADBE-497E90A6BC17}" type="presOf" srcId="{1F432319-B621-43E4-B59F-525C2A8291FC}" destId="{3C3E4E61-AC9B-4C84-9666-26811B585330}" srcOrd="1" destOrd="0" presId="urn:microsoft.com/office/officeart/2008/layout/HorizontalMultiLevelHierarchy"/>
    <dgm:cxn modelId="{E149427F-BAF6-664D-94C5-6CC407DB12E0}" type="presOf" srcId="{333E181E-468A-974B-9444-124A6050F699}" destId="{732C5751-C6FA-3A40-AF4E-0AD1B6E0E77B}" srcOrd="0" destOrd="0" presId="urn:microsoft.com/office/officeart/2008/layout/HorizontalMultiLevelHierarchy"/>
    <dgm:cxn modelId="{51751696-6855-4ADD-A878-DE994BC8B77D}" type="presOf" srcId="{B9DE22F6-F45B-4639-BB8C-BA332C764EBC}" destId="{D3ACF1C9-F260-4699-9576-A5EC1754B9FD}" srcOrd="1" destOrd="0" presId="urn:microsoft.com/office/officeart/2008/layout/HorizontalMultiLevelHierarchy"/>
    <dgm:cxn modelId="{A10625A9-D883-4534-A5FB-F84204E2AE46}" type="presOf" srcId="{CE0B3D68-5B1D-44FC-9E45-F587EB8DDD2A}" destId="{5E9A045A-E42A-4B36-B26C-BDFE2CF6CA98}" srcOrd="1" destOrd="0" presId="urn:microsoft.com/office/officeart/2008/layout/HorizontalMultiLevelHierarchy"/>
    <dgm:cxn modelId="{86D60AB4-2233-466A-941C-D6AC20AAFB4A}" srcId="{42F858E5-846F-8442-9F19-FF59BB8FCAD7}" destId="{4FFA70A2-097E-46B8-844B-DB000ABBCDD4}" srcOrd="0" destOrd="0" parTransId="{1F432319-B621-43E4-B59F-525C2A8291FC}" sibTransId="{CA5E38AE-AB46-4D8D-9056-6A06A7E143F6}"/>
    <dgm:cxn modelId="{4F4443B5-2DE5-40DF-8D9E-D25AA05C9755}" type="presOf" srcId="{A64AB7BB-F8B2-4A27-95C3-5EABA36603D5}" destId="{A0514AFB-3FC2-4D31-A22A-F24FC1C846E8}" srcOrd="0" destOrd="0" presId="urn:microsoft.com/office/officeart/2008/layout/HorizontalMultiLevelHierarchy"/>
    <dgm:cxn modelId="{ADA4A3B6-16DD-4F62-A8BE-C001873E204A}" srcId="{81F601F9-29D2-4146-8AD5-D580DD5AE28C}" destId="{A64AB7BB-F8B2-4A27-95C3-5EABA36603D5}" srcOrd="0" destOrd="0" parTransId="{CE0B3D68-5B1D-44FC-9E45-F587EB8DDD2A}" sibTransId="{F87EFE25-ACBC-4F0B-B423-0BE9236B20E5}"/>
    <dgm:cxn modelId="{8CE72FB7-0D64-9D48-ADBE-34B2D22A6823}" type="presOf" srcId="{6B481E7D-585B-C342-9747-CB6F26F17A4E}" destId="{F56B6C16-2D20-294D-B6A4-ACBF83A45A0C}" srcOrd="1" destOrd="0" presId="urn:microsoft.com/office/officeart/2008/layout/HorizontalMultiLevelHierarchy"/>
    <dgm:cxn modelId="{BCBACBBF-2DC5-9B4E-8F0F-62A20218269A}" srcId="{A64AB7BB-F8B2-4A27-95C3-5EABA36603D5}" destId="{42F858E5-846F-8442-9F19-FF59BB8FCAD7}" srcOrd="0" destOrd="0" parTransId="{6B481E7D-585B-C342-9747-CB6F26F17A4E}" sibTransId="{591985F2-D532-5E43-A188-7E6F2B2851EA}"/>
    <dgm:cxn modelId="{04A3B2C2-5906-4D48-8DC1-167122969E83}" type="presOf" srcId="{CE0B3D68-5B1D-44FC-9E45-F587EB8DDD2A}" destId="{E396543F-381D-4782-9D2A-CEFB1245FF88}" srcOrd="0" destOrd="0" presId="urn:microsoft.com/office/officeart/2008/layout/HorizontalMultiLevelHierarchy"/>
    <dgm:cxn modelId="{45FC7ACE-5DF3-4B46-A729-5688126F7953}" type="presOf" srcId="{1F432319-B621-43E4-B59F-525C2A8291FC}" destId="{F1EF12DF-7E65-421E-A95B-4B95A3DF6BE3}" srcOrd="0" destOrd="0" presId="urn:microsoft.com/office/officeart/2008/layout/HorizontalMultiLevelHierarchy"/>
    <dgm:cxn modelId="{3F52C9E4-87A3-8545-8EB3-99364E009509}" type="presOf" srcId="{6B481E7D-585B-C342-9747-CB6F26F17A4E}" destId="{CC16E45C-FE50-5A41-A4DA-A692AF96BBBE}" srcOrd="0" destOrd="0" presId="urn:microsoft.com/office/officeart/2008/layout/HorizontalMultiLevelHierarchy"/>
    <dgm:cxn modelId="{4609C9E8-9CF4-4DFE-AF33-23CFE4566262}" type="presOf" srcId="{81F601F9-29D2-4146-8AD5-D580DD5AE28C}" destId="{4E272368-C049-4D78-BF98-27850D801AA2}" srcOrd="0" destOrd="0" presId="urn:microsoft.com/office/officeart/2008/layout/HorizontalMultiLevelHierarchy"/>
    <dgm:cxn modelId="{0A1BA31E-99F3-4E54-AF45-E8F5D794B801}" type="presParOf" srcId="{273D9649-D969-4FA7-95D9-E948F7FC5FFB}" destId="{EEBF0E25-CA8D-41CA-B6EF-38B04CA2E409}" srcOrd="0" destOrd="0" presId="urn:microsoft.com/office/officeart/2008/layout/HorizontalMultiLevelHierarchy"/>
    <dgm:cxn modelId="{E9D18E35-8F1F-42C2-A43A-D230E12E0576}" type="presParOf" srcId="{EEBF0E25-CA8D-41CA-B6EF-38B04CA2E409}" destId="{CE51534C-A4A6-4253-8E6A-7F58E0121997}" srcOrd="0" destOrd="0" presId="urn:microsoft.com/office/officeart/2008/layout/HorizontalMultiLevelHierarchy"/>
    <dgm:cxn modelId="{2E5B4D88-4DB8-4F9A-ABA5-73211E2711D7}" type="presParOf" srcId="{EEBF0E25-CA8D-41CA-B6EF-38B04CA2E409}" destId="{2A06EAFB-ED42-4DB7-9301-D2A9E09AA8DA}" srcOrd="1" destOrd="0" presId="urn:microsoft.com/office/officeart/2008/layout/HorizontalMultiLevelHierarchy"/>
    <dgm:cxn modelId="{1A80A1EB-6FFC-4375-9088-582C8E6865C1}" type="presParOf" srcId="{2A06EAFB-ED42-4DB7-9301-D2A9E09AA8DA}" destId="{777D5BDA-3BA0-407B-8015-00AA753CD40C}" srcOrd="0" destOrd="0" presId="urn:microsoft.com/office/officeart/2008/layout/HorizontalMultiLevelHierarchy"/>
    <dgm:cxn modelId="{DA169665-207E-4765-A2EF-643B7AF1EB76}" type="presParOf" srcId="{777D5BDA-3BA0-407B-8015-00AA753CD40C}" destId="{D3ACF1C9-F260-4699-9576-A5EC1754B9FD}" srcOrd="0" destOrd="0" presId="urn:microsoft.com/office/officeart/2008/layout/HorizontalMultiLevelHierarchy"/>
    <dgm:cxn modelId="{97EF7A4B-960A-46E3-A984-A1E019C89066}" type="presParOf" srcId="{2A06EAFB-ED42-4DB7-9301-D2A9E09AA8DA}" destId="{C813F30F-95EC-4322-97F6-CEE448CDC495}" srcOrd="1" destOrd="0" presId="urn:microsoft.com/office/officeart/2008/layout/HorizontalMultiLevelHierarchy"/>
    <dgm:cxn modelId="{D5214324-752F-4535-8B73-C5DDC0D10A84}" type="presParOf" srcId="{C813F30F-95EC-4322-97F6-CEE448CDC495}" destId="{4E272368-C049-4D78-BF98-27850D801AA2}" srcOrd="0" destOrd="0" presId="urn:microsoft.com/office/officeart/2008/layout/HorizontalMultiLevelHierarchy"/>
    <dgm:cxn modelId="{D8396542-316A-47B0-8C7C-D4F9B4EDE82F}" type="presParOf" srcId="{C813F30F-95EC-4322-97F6-CEE448CDC495}" destId="{7BED9984-2F45-47DC-B56E-3CC41DBC414B}" srcOrd="1" destOrd="0" presId="urn:microsoft.com/office/officeart/2008/layout/HorizontalMultiLevelHierarchy"/>
    <dgm:cxn modelId="{9C3AB5FE-4806-43D0-8076-9530FAFBA9DB}" type="presParOf" srcId="{7BED9984-2F45-47DC-B56E-3CC41DBC414B}" destId="{E396543F-381D-4782-9D2A-CEFB1245FF88}" srcOrd="0" destOrd="0" presId="urn:microsoft.com/office/officeart/2008/layout/HorizontalMultiLevelHierarchy"/>
    <dgm:cxn modelId="{2E9CA4A5-E2F2-409B-A956-A33376082F0A}" type="presParOf" srcId="{E396543F-381D-4782-9D2A-CEFB1245FF88}" destId="{5E9A045A-E42A-4B36-B26C-BDFE2CF6CA98}" srcOrd="0" destOrd="0" presId="urn:microsoft.com/office/officeart/2008/layout/HorizontalMultiLevelHierarchy"/>
    <dgm:cxn modelId="{4509C822-A5F3-4C82-B1F3-5340481EFE6D}" type="presParOf" srcId="{7BED9984-2F45-47DC-B56E-3CC41DBC414B}" destId="{73F3DB93-42B0-41A3-97E2-43B3105CB48B}" srcOrd="1" destOrd="0" presId="urn:microsoft.com/office/officeart/2008/layout/HorizontalMultiLevelHierarchy"/>
    <dgm:cxn modelId="{A86AC8E6-A0BC-49B0-A76C-011AD8D366A2}" type="presParOf" srcId="{73F3DB93-42B0-41A3-97E2-43B3105CB48B}" destId="{A0514AFB-3FC2-4D31-A22A-F24FC1C846E8}" srcOrd="0" destOrd="0" presId="urn:microsoft.com/office/officeart/2008/layout/HorizontalMultiLevelHierarchy"/>
    <dgm:cxn modelId="{B1D3D3DF-12FD-4217-BFBB-23A25A484E11}" type="presParOf" srcId="{73F3DB93-42B0-41A3-97E2-43B3105CB48B}" destId="{0AB23FEC-EEAF-4F6D-97B1-6D75780090A0}" srcOrd="1" destOrd="0" presId="urn:microsoft.com/office/officeart/2008/layout/HorizontalMultiLevelHierarchy"/>
    <dgm:cxn modelId="{FEA9C3A6-AEB8-5843-A4C1-E2AE3719BC1A}" type="presParOf" srcId="{0AB23FEC-EEAF-4F6D-97B1-6D75780090A0}" destId="{CC16E45C-FE50-5A41-A4DA-A692AF96BBBE}" srcOrd="0" destOrd="0" presId="urn:microsoft.com/office/officeart/2008/layout/HorizontalMultiLevelHierarchy"/>
    <dgm:cxn modelId="{C4306766-0B83-EC42-A574-0DAEF4335765}" type="presParOf" srcId="{CC16E45C-FE50-5A41-A4DA-A692AF96BBBE}" destId="{F56B6C16-2D20-294D-B6A4-ACBF83A45A0C}" srcOrd="0" destOrd="0" presId="urn:microsoft.com/office/officeart/2008/layout/HorizontalMultiLevelHierarchy"/>
    <dgm:cxn modelId="{C574565C-1E57-E140-88C4-A1F326A7ECC7}" type="presParOf" srcId="{0AB23FEC-EEAF-4F6D-97B1-6D75780090A0}" destId="{8339014E-213B-8244-86A0-64C40A9A047A}" srcOrd="1" destOrd="0" presId="urn:microsoft.com/office/officeart/2008/layout/HorizontalMultiLevelHierarchy"/>
    <dgm:cxn modelId="{9679BCD8-FBB9-064F-AD1E-FDCEC2EA3A70}" type="presParOf" srcId="{8339014E-213B-8244-86A0-64C40A9A047A}" destId="{9FC29451-C37B-C94E-8189-7403706A3AEE}" srcOrd="0" destOrd="0" presId="urn:microsoft.com/office/officeart/2008/layout/HorizontalMultiLevelHierarchy"/>
    <dgm:cxn modelId="{112688BD-D793-7744-A1FC-45D816E8C9CD}" type="presParOf" srcId="{8339014E-213B-8244-86A0-64C40A9A047A}" destId="{396FF419-76E1-A142-A69D-68F92E37442C}" srcOrd="1" destOrd="0" presId="urn:microsoft.com/office/officeart/2008/layout/HorizontalMultiLevelHierarchy"/>
    <dgm:cxn modelId="{25C0ADF6-F215-5542-8AAE-F0AC9926A739}" type="presParOf" srcId="{396FF419-76E1-A142-A69D-68F92E37442C}" destId="{F1EF12DF-7E65-421E-A95B-4B95A3DF6BE3}" srcOrd="0" destOrd="0" presId="urn:microsoft.com/office/officeart/2008/layout/HorizontalMultiLevelHierarchy"/>
    <dgm:cxn modelId="{587965C0-35C4-644A-B493-F0DBE8FEE468}" type="presParOf" srcId="{F1EF12DF-7E65-421E-A95B-4B95A3DF6BE3}" destId="{3C3E4E61-AC9B-4C84-9666-26811B585330}" srcOrd="0" destOrd="0" presId="urn:microsoft.com/office/officeart/2008/layout/HorizontalMultiLevelHierarchy"/>
    <dgm:cxn modelId="{ED71B8F3-358C-6044-B5D2-951A57F5801F}" type="presParOf" srcId="{396FF419-76E1-A142-A69D-68F92E37442C}" destId="{794FAE12-64EF-46A1-B9E5-7F15F4AC34D2}" srcOrd="1" destOrd="0" presId="urn:microsoft.com/office/officeart/2008/layout/HorizontalMultiLevelHierarchy"/>
    <dgm:cxn modelId="{1D39DB9A-DE9E-374D-B16A-1A8389E73BCA}" type="presParOf" srcId="{794FAE12-64EF-46A1-B9E5-7F15F4AC34D2}" destId="{28DA7593-EB44-4653-8B48-BC1FCFB765C4}" srcOrd="0" destOrd="0" presId="urn:microsoft.com/office/officeart/2008/layout/HorizontalMultiLevelHierarchy"/>
    <dgm:cxn modelId="{0CD2D2C9-F730-D84F-BBC3-B51C72CF80EE}" type="presParOf" srcId="{794FAE12-64EF-46A1-B9E5-7F15F4AC34D2}" destId="{A795C26A-BDA0-4C15-814B-9AD5C95B7F17}" srcOrd="1" destOrd="0" presId="urn:microsoft.com/office/officeart/2008/layout/HorizontalMultiLevelHierarchy"/>
    <dgm:cxn modelId="{14E72B7B-BD2D-0D45-B360-805F99D8C673}" type="presParOf" srcId="{A795C26A-BDA0-4C15-814B-9AD5C95B7F17}" destId="{732C5751-C6FA-3A40-AF4E-0AD1B6E0E77B}" srcOrd="0" destOrd="0" presId="urn:microsoft.com/office/officeart/2008/layout/HorizontalMultiLevelHierarchy"/>
    <dgm:cxn modelId="{BB72DA00-F814-6443-9243-0DC6FCE13491}" type="presParOf" srcId="{732C5751-C6FA-3A40-AF4E-0AD1B6E0E77B}" destId="{63132477-75C5-6F43-922F-17B6EF37022B}" srcOrd="0" destOrd="0" presId="urn:microsoft.com/office/officeart/2008/layout/HorizontalMultiLevelHierarchy"/>
    <dgm:cxn modelId="{795AA5B3-3680-1E45-AEB3-F70C83A86B01}" type="presParOf" srcId="{A795C26A-BDA0-4C15-814B-9AD5C95B7F17}" destId="{9E0CB96C-F056-F84F-B2E9-377AF5D14A98}" srcOrd="1" destOrd="0" presId="urn:microsoft.com/office/officeart/2008/layout/HorizontalMultiLevelHierarchy"/>
    <dgm:cxn modelId="{4925E5E6-270D-A04E-9D54-79F500D1D7C0}" type="presParOf" srcId="{9E0CB96C-F056-F84F-B2E9-377AF5D14A98}" destId="{B16DA379-EAE0-BE41-96DC-E75FD1B8605B}" srcOrd="0" destOrd="0" presId="urn:microsoft.com/office/officeart/2008/layout/HorizontalMultiLevelHierarchy"/>
    <dgm:cxn modelId="{D6BBB2AA-5AD0-CD44-A700-0A6EF50A29B3}" type="presParOf" srcId="{9E0CB96C-F056-F84F-B2E9-377AF5D14A98}" destId="{66ED04C4-E2E1-2442-9839-52F34D0CD5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77F8A8-2AF4-4296-A2CE-B9A1284C8BB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B6550015-D947-42C7-A1AB-BC54ED8D1F8A}">
      <dgm:prSet phldrT="[Text]" custT="1"/>
      <dgm:spPr>
        <a:solidFill>
          <a:srgbClr val="5B9BD5"/>
        </a:solidFill>
      </dgm:spPr>
      <dgm:t>
        <a:bodyPr/>
        <a:lstStyle/>
        <a:p>
          <a:r>
            <a:rPr lang="es-ES_tradnl" sz="1800" noProof="0" dirty="0"/>
            <a:t>Reducir la cantidad de alpacas perdidas por el frío </a:t>
          </a:r>
        </a:p>
      </dgm:t>
    </dgm:pt>
    <dgm:pt modelId="{632D6456-4E10-432A-B0E1-61F07608DB83}" type="parTrans" cxnId="{4EECDF1C-7368-4173-B8CA-0F4DF260BF06}">
      <dgm:prSet/>
      <dgm:spPr/>
      <dgm:t>
        <a:bodyPr/>
        <a:lstStyle/>
        <a:p>
          <a:endParaRPr lang="es-ES_tradnl" sz="1800" noProof="0" dirty="0"/>
        </a:p>
      </dgm:t>
    </dgm:pt>
    <dgm:pt modelId="{0E19C0E4-885F-4E26-BE64-A240CDD4E70C}" type="sibTrans" cxnId="{4EECDF1C-7368-4173-B8CA-0F4DF260BF06}">
      <dgm:prSet/>
      <dgm:spPr/>
      <dgm:t>
        <a:bodyPr/>
        <a:lstStyle/>
        <a:p>
          <a:endParaRPr lang="es-ES_tradnl" sz="1800" noProof="0" dirty="0"/>
        </a:p>
      </dgm:t>
    </dgm:pt>
    <dgm:pt modelId="{81F601F9-29D2-4146-8AD5-D580DD5AE28C}">
      <dgm:prSet phldrT="[Text]" custT="1"/>
      <dgm:spPr>
        <a:solidFill>
          <a:srgbClr val="4ADCD2"/>
        </a:solidFill>
      </dgm:spPr>
      <dgm:t>
        <a:bodyPr/>
        <a:lstStyle/>
        <a:p>
          <a:r>
            <a:rPr lang="es-ES_tradnl" sz="1800" noProof="0" dirty="0"/>
            <a:t>Distribución de kits veterinarios y </a:t>
          </a:r>
          <a:r>
            <a:rPr lang="es-ES_tradnl" sz="1800" dirty="0"/>
            <a:t>tarpaulins </a:t>
          </a:r>
          <a:r>
            <a:rPr lang="es-ES_tradnl" sz="1800" noProof="0" dirty="0"/>
            <a:t> preposicionados. </a:t>
          </a:r>
        </a:p>
      </dgm:t>
    </dgm:pt>
    <dgm:pt modelId="{B9DE22F6-F45B-4639-BB8C-BA332C764EBC}" type="parTrans" cxnId="{6B063C0C-FB9A-48CF-BE76-F88E557AE27D}">
      <dgm:prSet custT="1"/>
      <dgm:spPr>
        <a:ln>
          <a:solidFill>
            <a:srgbClr val="5B9BD5"/>
          </a:solidFill>
        </a:ln>
      </dgm:spPr>
      <dgm:t>
        <a:bodyPr/>
        <a:lstStyle/>
        <a:p>
          <a:endParaRPr lang="es-ES_tradnl" sz="1800" noProof="0" dirty="0"/>
        </a:p>
      </dgm:t>
    </dgm:pt>
    <dgm:pt modelId="{07731978-B2DA-423D-A0CE-9AD5612980F3}" type="sibTrans" cxnId="{6B063C0C-FB9A-48CF-BE76-F88E557AE27D}">
      <dgm:prSet/>
      <dgm:spPr/>
      <dgm:t>
        <a:bodyPr/>
        <a:lstStyle/>
        <a:p>
          <a:endParaRPr lang="es-ES_tradnl" sz="1800" noProof="0" dirty="0"/>
        </a:p>
      </dgm:t>
    </dgm:pt>
    <dgm:pt modelId="{A64AB7BB-F8B2-4A27-95C3-5EABA36603D5}">
      <dgm:prSet custT="1"/>
      <dgm:spPr>
        <a:solidFill>
          <a:srgbClr val="39E37B"/>
        </a:solidFill>
        <a:ln w="92075">
          <a:noFill/>
        </a:ln>
      </dgm:spPr>
      <dgm:t>
        <a:bodyPr/>
        <a:lstStyle/>
        <a:p>
          <a:r>
            <a:rPr lang="es-ES_tradnl" sz="1800" noProof="0" dirty="0"/>
            <a:t>Acción temprana: distribución de kits y </a:t>
          </a:r>
          <a:r>
            <a:rPr lang="es-ES_tradnl" sz="1800" dirty="0"/>
            <a:t>tarpaulins </a:t>
          </a:r>
          <a:endParaRPr lang="es-ES_tradnl" sz="1800" noProof="0" dirty="0"/>
        </a:p>
      </dgm:t>
    </dgm:pt>
    <dgm:pt modelId="{CE0B3D68-5B1D-44FC-9E45-F587EB8DDD2A}" type="parTrans" cxnId="{ADA4A3B6-16DD-4F62-A8BE-C001873E204A}">
      <dgm:prSet custT="1"/>
      <dgm:spPr/>
      <dgm:t>
        <a:bodyPr/>
        <a:lstStyle/>
        <a:p>
          <a:endParaRPr lang="es-ES_tradnl" sz="1800" noProof="0" dirty="0"/>
        </a:p>
      </dgm:t>
    </dgm:pt>
    <dgm:pt modelId="{F87EFE25-ACBC-4F0B-B423-0BE9236B20E5}" type="sibTrans" cxnId="{ADA4A3B6-16DD-4F62-A8BE-C001873E204A}">
      <dgm:prSet/>
      <dgm:spPr/>
      <dgm:t>
        <a:bodyPr/>
        <a:lstStyle/>
        <a:p>
          <a:endParaRPr lang="es-ES_tradnl" sz="1800" noProof="0" dirty="0"/>
        </a:p>
      </dgm:t>
    </dgm:pt>
    <dgm:pt modelId="{4FFA70A2-097E-46B8-844B-DB000ABBCDD4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Preposicionamiento de los kits</a:t>
          </a:r>
        </a:p>
      </dgm:t>
    </dgm:pt>
    <dgm:pt modelId="{1F432319-B621-43E4-B59F-525C2A8291FC}" type="parTrans" cxnId="{86D60AB4-2233-466A-941C-D6AC20AAFB4A}">
      <dgm:prSet custT="1"/>
      <dgm:spPr/>
      <dgm:t>
        <a:bodyPr/>
        <a:lstStyle/>
        <a:p>
          <a:endParaRPr lang="es-ES_tradnl" sz="1800" noProof="0" dirty="0"/>
        </a:p>
      </dgm:t>
    </dgm:pt>
    <dgm:pt modelId="{CA5E38AE-AB46-4D8D-9056-6A06A7E143F6}" type="sibTrans" cxnId="{86D60AB4-2233-466A-941C-D6AC20AAFB4A}">
      <dgm:prSet/>
      <dgm:spPr/>
      <dgm:t>
        <a:bodyPr/>
        <a:lstStyle/>
        <a:p>
          <a:endParaRPr lang="es-ES_tradnl" sz="1800" noProof="0" dirty="0"/>
        </a:p>
      </dgm:t>
    </dgm:pt>
    <dgm:pt modelId="{184A1ACC-0E28-944C-9848-B144C3C5FD1A}">
      <dgm:prSet custT="1"/>
      <dgm:spPr>
        <a:solidFill>
          <a:srgbClr val="FFC000"/>
        </a:solidFill>
      </dgm:spPr>
      <dgm:t>
        <a:bodyPr/>
        <a:lstStyle/>
        <a:p>
          <a:r>
            <a:rPr lang="es-ES_tradnl" sz="1800" noProof="0" dirty="0"/>
            <a:t>Compra de kits y tarpaulins</a:t>
          </a:r>
        </a:p>
      </dgm:t>
    </dgm:pt>
    <dgm:pt modelId="{333E181E-468A-974B-9444-124A6050F699}" type="parTrans" cxnId="{FB8AA174-783E-6148-A56C-60C6C9B33B91}">
      <dgm:prSet custT="1"/>
      <dgm:spPr/>
      <dgm:t>
        <a:bodyPr/>
        <a:lstStyle/>
        <a:p>
          <a:endParaRPr lang="es-ES_tradnl" sz="1800" noProof="0" dirty="0"/>
        </a:p>
      </dgm:t>
    </dgm:pt>
    <dgm:pt modelId="{46118DA3-A478-DA49-A7A8-9E172C839241}" type="sibTrans" cxnId="{FB8AA174-783E-6148-A56C-60C6C9B33B91}">
      <dgm:prSet/>
      <dgm:spPr/>
      <dgm:t>
        <a:bodyPr/>
        <a:lstStyle/>
        <a:p>
          <a:endParaRPr lang="es-ES_tradnl" sz="1800" noProof="0" dirty="0"/>
        </a:p>
      </dgm:t>
    </dgm:pt>
    <dgm:pt modelId="{42F858E5-846F-8442-9F19-FF59BB8FCAD7}">
      <dgm:prSet custT="1"/>
      <dgm:spPr>
        <a:solidFill>
          <a:srgbClr val="B2F514"/>
        </a:solidFill>
      </dgm:spPr>
      <dgm:t>
        <a:bodyPr/>
        <a:lstStyle/>
        <a:p>
          <a:r>
            <a:rPr lang="es-ES_tradnl" sz="1800" noProof="0" dirty="0"/>
            <a:t>Registro de beneficiarios</a:t>
          </a:r>
        </a:p>
      </dgm:t>
    </dgm:pt>
    <dgm:pt modelId="{6B481E7D-585B-C342-9747-CB6F26F17A4E}" type="parTrans" cxnId="{BCBACBBF-2DC5-9B4E-8F0F-62A20218269A}">
      <dgm:prSet/>
      <dgm:spPr/>
      <dgm:t>
        <a:bodyPr/>
        <a:lstStyle/>
        <a:p>
          <a:endParaRPr lang="es-ES_tradnl" noProof="0" dirty="0"/>
        </a:p>
      </dgm:t>
    </dgm:pt>
    <dgm:pt modelId="{591985F2-D532-5E43-A188-7E6F2B2851EA}" type="sibTrans" cxnId="{BCBACBBF-2DC5-9B4E-8F0F-62A20218269A}">
      <dgm:prSet/>
      <dgm:spPr/>
      <dgm:t>
        <a:bodyPr/>
        <a:lstStyle/>
        <a:p>
          <a:endParaRPr lang="es-ES_tradnl" noProof="0" dirty="0"/>
        </a:p>
      </dgm:t>
    </dgm:pt>
    <dgm:pt modelId="{8394E0D7-CD32-DE4C-9CFF-98DBFDEB23C3}">
      <dgm:prSet custT="1"/>
      <dgm:spPr>
        <a:solidFill>
          <a:srgbClr val="39E37B"/>
        </a:solidFill>
        <a:ln w="92075">
          <a:solidFill>
            <a:srgbClr val="FF0000"/>
          </a:solidFill>
        </a:ln>
      </dgm:spPr>
      <dgm:t>
        <a:bodyPr/>
        <a:lstStyle/>
        <a:p>
          <a:r>
            <a:rPr lang="es-ES_tradnl" sz="1800" noProof="0" dirty="0"/>
            <a:t>Capacitar a las comunidades en el uso de los kits</a:t>
          </a:r>
        </a:p>
      </dgm:t>
    </dgm:pt>
    <dgm:pt modelId="{1F62603B-A884-8944-B9C1-DF766157F511}" type="parTrans" cxnId="{1A961FCC-6B5E-2248-BCB0-B9BB47B1B0EC}">
      <dgm:prSet/>
      <dgm:spPr/>
      <dgm:t>
        <a:bodyPr/>
        <a:lstStyle/>
        <a:p>
          <a:endParaRPr lang="es-ES_tradnl" dirty="0"/>
        </a:p>
      </dgm:t>
    </dgm:pt>
    <dgm:pt modelId="{BE0EA50C-D2F1-0743-9DFF-9701687BEAB5}" type="sibTrans" cxnId="{1A961FCC-6B5E-2248-BCB0-B9BB47B1B0EC}">
      <dgm:prSet/>
      <dgm:spPr/>
      <dgm:t>
        <a:bodyPr/>
        <a:lstStyle/>
        <a:p>
          <a:endParaRPr lang="es-ES_tradnl" dirty="0"/>
        </a:p>
      </dgm:t>
    </dgm:pt>
    <dgm:pt modelId="{273D9649-D969-4FA7-95D9-E948F7FC5FFB}" type="pres">
      <dgm:prSet presAssocID="{2B77F8A8-2AF4-4296-A2CE-B9A1284C8BB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BF0E25-CA8D-41CA-B6EF-38B04CA2E409}" type="pres">
      <dgm:prSet presAssocID="{B6550015-D947-42C7-A1AB-BC54ED8D1F8A}" presName="root1" presStyleCnt="0"/>
      <dgm:spPr/>
    </dgm:pt>
    <dgm:pt modelId="{CE51534C-A4A6-4253-8E6A-7F58E0121997}" type="pres">
      <dgm:prSet presAssocID="{B6550015-D947-42C7-A1AB-BC54ED8D1F8A}" presName="LevelOneTextNode" presStyleLbl="node0" presStyleIdx="0" presStyleCnt="1" custAng="10800000" custLinFactX="847357" custLinFactNeighborX="900000" custLinFactNeighborY="-581">
        <dgm:presLayoutVars>
          <dgm:chPref val="3"/>
        </dgm:presLayoutVars>
      </dgm:prSet>
      <dgm:spPr/>
    </dgm:pt>
    <dgm:pt modelId="{2A06EAFB-ED42-4DB7-9301-D2A9E09AA8DA}" type="pres">
      <dgm:prSet presAssocID="{B6550015-D947-42C7-A1AB-BC54ED8D1F8A}" presName="level2hierChild" presStyleCnt="0"/>
      <dgm:spPr/>
    </dgm:pt>
    <dgm:pt modelId="{777D5BDA-3BA0-407B-8015-00AA753CD40C}" type="pres">
      <dgm:prSet presAssocID="{B9DE22F6-F45B-4639-BB8C-BA332C764EBC}" presName="conn2-1" presStyleLbl="parChTrans1D2" presStyleIdx="0" presStyleCnt="1"/>
      <dgm:spPr/>
    </dgm:pt>
    <dgm:pt modelId="{D3ACF1C9-F260-4699-9576-A5EC1754B9FD}" type="pres">
      <dgm:prSet presAssocID="{B9DE22F6-F45B-4639-BB8C-BA332C764EBC}" presName="connTx" presStyleLbl="parChTrans1D2" presStyleIdx="0" presStyleCnt="1"/>
      <dgm:spPr/>
    </dgm:pt>
    <dgm:pt modelId="{C813F30F-95EC-4322-97F6-CEE448CDC495}" type="pres">
      <dgm:prSet presAssocID="{81F601F9-29D2-4146-8AD5-D580DD5AE28C}" presName="root2" presStyleCnt="0"/>
      <dgm:spPr/>
    </dgm:pt>
    <dgm:pt modelId="{4E272368-C049-4D78-BF98-27850D801AA2}" type="pres">
      <dgm:prSet presAssocID="{81F601F9-29D2-4146-8AD5-D580DD5AE28C}" presName="LevelTwoTextNode" presStyleLbl="node2" presStyleIdx="0" presStyleCnt="1" custScaleX="78123" custScaleY="220090" custLinFactX="118816" custLinFactY="-13474" custLinFactNeighborX="200000" custLinFactNeighborY="-100000">
        <dgm:presLayoutVars>
          <dgm:chPref val="3"/>
        </dgm:presLayoutVars>
      </dgm:prSet>
      <dgm:spPr/>
    </dgm:pt>
    <dgm:pt modelId="{7BED9984-2F45-47DC-B56E-3CC41DBC414B}" type="pres">
      <dgm:prSet presAssocID="{81F601F9-29D2-4146-8AD5-D580DD5AE28C}" presName="level3hierChild" presStyleCnt="0"/>
      <dgm:spPr/>
    </dgm:pt>
    <dgm:pt modelId="{E396543F-381D-4782-9D2A-CEFB1245FF88}" type="pres">
      <dgm:prSet presAssocID="{CE0B3D68-5B1D-44FC-9E45-F587EB8DDD2A}" presName="conn2-1" presStyleLbl="parChTrans1D3" presStyleIdx="0" presStyleCnt="1"/>
      <dgm:spPr/>
    </dgm:pt>
    <dgm:pt modelId="{5E9A045A-E42A-4B36-B26C-BDFE2CF6CA98}" type="pres">
      <dgm:prSet presAssocID="{CE0B3D68-5B1D-44FC-9E45-F587EB8DDD2A}" presName="connTx" presStyleLbl="parChTrans1D3" presStyleIdx="0" presStyleCnt="1"/>
      <dgm:spPr/>
    </dgm:pt>
    <dgm:pt modelId="{73F3DB93-42B0-41A3-97E2-43B3105CB48B}" type="pres">
      <dgm:prSet presAssocID="{A64AB7BB-F8B2-4A27-95C3-5EABA36603D5}" presName="root2" presStyleCnt="0"/>
      <dgm:spPr/>
    </dgm:pt>
    <dgm:pt modelId="{A0514AFB-3FC2-4D31-A22A-F24FC1C846E8}" type="pres">
      <dgm:prSet presAssocID="{A64AB7BB-F8B2-4A27-95C3-5EABA36603D5}" presName="LevelTwoTextNode" presStyleLbl="node3" presStyleIdx="0" presStyleCnt="1" custScaleX="85717" custScaleY="190978" custLinFactY="29539" custLinFactNeighborX="92732" custLinFactNeighborY="100000">
        <dgm:presLayoutVars>
          <dgm:chPref val="3"/>
        </dgm:presLayoutVars>
      </dgm:prSet>
      <dgm:spPr/>
    </dgm:pt>
    <dgm:pt modelId="{0AB23FEC-EEAF-4F6D-97B1-6D75780090A0}" type="pres">
      <dgm:prSet presAssocID="{A64AB7BB-F8B2-4A27-95C3-5EABA36603D5}" presName="level3hierChild" presStyleCnt="0"/>
      <dgm:spPr/>
    </dgm:pt>
    <dgm:pt modelId="{5A2D2F60-766D-B14E-9B5A-5F6D668A7E8F}" type="pres">
      <dgm:prSet presAssocID="{1F62603B-A884-8944-B9C1-DF766157F511}" presName="conn2-1" presStyleLbl="parChTrans1D4" presStyleIdx="0" presStyleCnt="4"/>
      <dgm:spPr/>
    </dgm:pt>
    <dgm:pt modelId="{0E1F68A1-DAD2-404C-82FD-88B6A8D99EA0}" type="pres">
      <dgm:prSet presAssocID="{1F62603B-A884-8944-B9C1-DF766157F511}" presName="connTx" presStyleLbl="parChTrans1D4" presStyleIdx="0" presStyleCnt="4"/>
      <dgm:spPr/>
    </dgm:pt>
    <dgm:pt modelId="{8FB7B6B7-089A-5A4A-BE1E-E580AAFA6142}" type="pres">
      <dgm:prSet presAssocID="{8394E0D7-CD32-DE4C-9CFF-98DBFDEB23C3}" presName="root2" presStyleCnt="0"/>
      <dgm:spPr/>
    </dgm:pt>
    <dgm:pt modelId="{0F28FA21-2073-ED40-9459-68A0206B1B1F}" type="pres">
      <dgm:prSet presAssocID="{8394E0D7-CD32-DE4C-9CFF-98DBFDEB23C3}" presName="LevelTwoTextNode" presStyleLbl="node4" presStyleIdx="0" presStyleCnt="4" custScaleX="111297" custScaleY="169024" custLinFactNeighborX="-27348" custLinFactNeighborY="-53751">
        <dgm:presLayoutVars>
          <dgm:chPref val="3"/>
        </dgm:presLayoutVars>
      </dgm:prSet>
      <dgm:spPr/>
    </dgm:pt>
    <dgm:pt modelId="{5C70090D-3AD3-F543-88E4-0E6C6E6884B1}" type="pres">
      <dgm:prSet presAssocID="{8394E0D7-CD32-DE4C-9CFF-98DBFDEB23C3}" presName="level3hierChild" presStyleCnt="0"/>
      <dgm:spPr/>
    </dgm:pt>
    <dgm:pt modelId="{CC16E45C-FE50-5A41-A4DA-A692AF96BBBE}" type="pres">
      <dgm:prSet presAssocID="{6B481E7D-585B-C342-9747-CB6F26F17A4E}" presName="conn2-1" presStyleLbl="parChTrans1D4" presStyleIdx="1" presStyleCnt="4"/>
      <dgm:spPr/>
    </dgm:pt>
    <dgm:pt modelId="{F56B6C16-2D20-294D-B6A4-ACBF83A45A0C}" type="pres">
      <dgm:prSet presAssocID="{6B481E7D-585B-C342-9747-CB6F26F17A4E}" presName="connTx" presStyleLbl="parChTrans1D4" presStyleIdx="1" presStyleCnt="4"/>
      <dgm:spPr/>
    </dgm:pt>
    <dgm:pt modelId="{8339014E-213B-8244-86A0-64C40A9A047A}" type="pres">
      <dgm:prSet presAssocID="{42F858E5-846F-8442-9F19-FF59BB8FCAD7}" presName="root2" presStyleCnt="0"/>
      <dgm:spPr/>
    </dgm:pt>
    <dgm:pt modelId="{9FC29451-C37B-C94E-8189-7403706A3AEE}" type="pres">
      <dgm:prSet presAssocID="{42F858E5-846F-8442-9F19-FF59BB8FCAD7}" presName="LevelTwoTextNode" presStyleLbl="node4" presStyleIdx="1" presStyleCnt="4" custLinFactX="-120484" custLinFactNeighborX="-200000" custLinFactNeighborY="-66788">
        <dgm:presLayoutVars>
          <dgm:chPref val="3"/>
        </dgm:presLayoutVars>
      </dgm:prSet>
      <dgm:spPr/>
    </dgm:pt>
    <dgm:pt modelId="{396FF419-76E1-A142-A69D-68F92E37442C}" type="pres">
      <dgm:prSet presAssocID="{42F858E5-846F-8442-9F19-FF59BB8FCAD7}" presName="level3hierChild" presStyleCnt="0"/>
      <dgm:spPr/>
    </dgm:pt>
    <dgm:pt modelId="{F1EF12DF-7E65-421E-A95B-4B95A3DF6BE3}" type="pres">
      <dgm:prSet presAssocID="{1F432319-B621-43E4-B59F-525C2A8291FC}" presName="conn2-1" presStyleLbl="parChTrans1D4" presStyleIdx="2" presStyleCnt="4"/>
      <dgm:spPr/>
    </dgm:pt>
    <dgm:pt modelId="{3C3E4E61-AC9B-4C84-9666-26811B585330}" type="pres">
      <dgm:prSet presAssocID="{1F432319-B621-43E4-B59F-525C2A8291FC}" presName="connTx" presStyleLbl="parChTrans1D4" presStyleIdx="2" presStyleCnt="4"/>
      <dgm:spPr/>
    </dgm:pt>
    <dgm:pt modelId="{794FAE12-64EF-46A1-B9E5-7F15F4AC34D2}" type="pres">
      <dgm:prSet presAssocID="{4FFA70A2-097E-46B8-844B-DB000ABBCDD4}" presName="root2" presStyleCnt="0"/>
      <dgm:spPr/>
    </dgm:pt>
    <dgm:pt modelId="{28DA7593-EB44-4653-8B48-BC1FCFB765C4}" type="pres">
      <dgm:prSet presAssocID="{4FFA70A2-097E-46B8-844B-DB000ABBCDD4}" presName="LevelTwoTextNode" presStyleLbl="node4" presStyleIdx="2" presStyleCnt="4" custScaleX="95140" custScaleY="99575" custLinFactX="-180399" custLinFactNeighborX="-200000" custLinFactNeighborY="95971">
        <dgm:presLayoutVars>
          <dgm:chPref val="3"/>
        </dgm:presLayoutVars>
      </dgm:prSet>
      <dgm:spPr/>
    </dgm:pt>
    <dgm:pt modelId="{A795C26A-BDA0-4C15-814B-9AD5C95B7F17}" type="pres">
      <dgm:prSet presAssocID="{4FFA70A2-097E-46B8-844B-DB000ABBCDD4}" presName="level3hierChild" presStyleCnt="0"/>
      <dgm:spPr/>
    </dgm:pt>
    <dgm:pt modelId="{732C5751-C6FA-3A40-AF4E-0AD1B6E0E77B}" type="pres">
      <dgm:prSet presAssocID="{333E181E-468A-974B-9444-124A6050F699}" presName="conn2-1" presStyleLbl="parChTrans1D4" presStyleIdx="3" presStyleCnt="4"/>
      <dgm:spPr/>
    </dgm:pt>
    <dgm:pt modelId="{63132477-75C5-6F43-922F-17B6EF37022B}" type="pres">
      <dgm:prSet presAssocID="{333E181E-468A-974B-9444-124A6050F699}" presName="connTx" presStyleLbl="parChTrans1D4" presStyleIdx="3" presStyleCnt="4"/>
      <dgm:spPr/>
    </dgm:pt>
    <dgm:pt modelId="{9E0CB96C-F056-F84F-B2E9-377AF5D14A98}" type="pres">
      <dgm:prSet presAssocID="{184A1ACC-0E28-944C-9848-B144C3C5FD1A}" presName="root2" presStyleCnt="0"/>
      <dgm:spPr/>
    </dgm:pt>
    <dgm:pt modelId="{B16DA379-EAE0-BE41-96DC-E75FD1B8605B}" type="pres">
      <dgm:prSet presAssocID="{184A1ACC-0E28-944C-9848-B144C3C5FD1A}" presName="LevelTwoTextNode" presStyleLbl="node4" presStyleIdx="3" presStyleCnt="4" custScaleX="82565" custLinFactX="-200000" custLinFactY="-9030" custLinFactNeighborX="-298099" custLinFactNeighborY="-100000">
        <dgm:presLayoutVars>
          <dgm:chPref val="3"/>
        </dgm:presLayoutVars>
      </dgm:prSet>
      <dgm:spPr/>
    </dgm:pt>
    <dgm:pt modelId="{66ED04C4-E2E1-2442-9839-52F34D0CD5BC}" type="pres">
      <dgm:prSet presAssocID="{184A1ACC-0E28-944C-9848-B144C3C5FD1A}" presName="level3hierChild" presStyleCnt="0"/>
      <dgm:spPr/>
    </dgm:pt>
  </dgm:ptLst>
  <dgm:cxnLst>
    <dgm:cxn modelId="{6B063C0C-FB9A-48CF-BE76-F88E557AE27D}" srcId="{B6550015-D947-42C7-A1AB-BC54ED8D1F8A}" destId="{81F601F9-29D2-4146-8AD5-D580DD5AE28C}" srcOrd="0" destOrd="0" parTransId="{B9DE22F6-F45B-4639-BB8C-BA332C764EBC}" sibTransId="{07731978-B2DA-423D-A0CE-9AD5612980F3}"/>
    <dgm:cxn modelId="{7BBE6511-14B6-B64E-A675-602552BFEB25}" type="presOf" srcId="{333E181E-468A-974B-9444-124A6050F699}" destId="{63132477-75C5-6F43-922F-17B6EF37022B}" srcOrd="1" destOrd="0" presId="urn:microsoft.com/office/officeart/2008/layout/HorizontalMultiLevelHierarchy"/>
    <dgm:cxn modelId="{4EECDF1C-7368-4173-B8CA-0F4DF260BF06}" srcId="{2B77F8A8-2AF4-4296-A2CE-B9A1284C8BBA}" destId="{B6550015-D947-42C7-A1AB-BC54ED8D1F8A}" srcOrd="0" destOrd="0" parTransId="{632D6456-4E10-432A-B0E1-61F07608DB83}" sibTransId="{0E19C0E4-885F-4E26-BE64-A240CDD4E70C}"/>
    <dgm:cxn modelId="{2C67101D-7BDD-0E4A-A42D-DDA7A9AEB706}" type="presOf" srcId="{1F62603B-A884-8944-B9C1-DF766157F511}" destId="{0E1F68A1-DAD2-404C-82FD-88B6A8D99EA0}" srcOrd="1" destOrd="0" presId="urn:microsoft.com/office/officeart/2008/layout/HorizontalMultiLevelHierarchy"/>
    <dgm:cxn modelId="{1262C41D-3410-0147-A308-726D1130394A}" type="presOf" srcId="{333E181E-468A-974B-9444-124A6050F699}" destId="{732C5751-C6FA-3A40-AF4E-0AD1B6E0E77B}" srcOrd="0" destOrd="0" presId="urn:microsoft.com/office/officeart/2008/layout/HorizontalMultiLevelHierarchy"/>
    <dgm:cxn modelId="{CAC9EC21-0BD3-4540-BFFD-002959A0BDA0}" type="presOf" srcId="{B6550015-D947-42C7-A1AB-BC54ED8D1F8A}" destId="{CE51534C-A4A6-4253-8E6A-7F58E0121997}" srcOrd="0" destOrd="0" presId="urn:microsoft.com/office/officeart/2008/layout/HorizontalMultiLevelHierarchy"/>
    <dgm:cxn modelId="{1E567331-3A15-EE41-A795-BE145AD84FCE}" type="presOf" srcId="{6B481E7D-585B-C342-9747-CB6F26F17A4E}" destId="{CC16E45C-FE50-5A41-A4DA-A692AF96BBBE}" srcOrd="0" destOrd="0" presId="urn:microsoft.com/office/officeart/2008/layout/HorizontalMultiLevelHierarchy"/>
    <dgm:cxn modelId="{D1F7734D-5B04-4244-89FF-6B2032E6DFB8}" type="presOf" srcId="{4FFA70A2-097E-46B8-844B-DB000ABBCDD4}" destId="{28DA7593-EB44-4653-8B48-BC1FCFB765C4}" srcOrd="0" destOrd="0" presId="urn:microsoft.com/office/officeart/2008/layout/HorizontalMultiLevelHierarchy"/>
    <dgm:cxn modelId="{1AF9F650-C39A-AC49-9DFF-779E1EBCA5AB}" type="presOf" srcId="{1F432319-B621-43E4-B59F-525C2A8291FC}" destId="{3C3E4E61-AC9B-4C84-9666-26811B585330}" srcOrd="1" destOrd="0" presId="urn:microsoft.com/office/officeart/2008/layout/HorizontalMultiLevelHierarchy"/>
    <dgm:cxn modelId="{99900355-8193-4618-B7CA-C6786DF8727F}" type="presOf" srcId="{2B77F8A8-2AF4-4296-A2CE-B9A1284C8BBA}" destId="{273D9649-D969-4FA7-95D9-E948F7FC5FFB}" srcOrd="0" destOrd="0" presId="urn:microsoft.com/office/officeart/2008/layout/HorizontalMultiLevelHierarchy"/>
    <dgm:cxn modelId="{155D015D-ED8D-AD4E-84BA-8E6FB53D1EC4}" type="presOf" srcId="{184A1ACC-0E28-944C-9848-B144C3C5FD1A}" destId="{B16DA379-EAE0-BE41-96DC-E75FD1B8605B}" srcOrd="0" destOrd="0" presId="urn:microsoft.com/office/officeart/2008/layout/HorizontalMultiLevelHierarchy"/>
    <dgm:cxn modelId="{8AA2185D-32D3-534B-A59A-073F0F71BD26}" type="presOf" srcId="{1F62603B-A884-8944-B9C1-DF766157F511}" destId="{5A2D2F60-766D-B14E-9B5A-5F6D668A7E8F}" srcOrd="0" destOrd="0" presId="urn:microsoft.com/office/officeart/2008/layout/HorizontalMultiLevelHierarchy"/>
    <dgm:cxn modelId="{7345EA5D-B6F2-40B4-B129-7F7E6F8F3947}" type="presOf" srcId="{B9DE22F6-F45B-4639-BB8C-BA332C764EBC}" destId="{777D5BDA-3BA0-407B-8015-00AA753CD40C}" srcOrd="0" destOrd="0" presId="urn:microsoft.com/office/officeart/2008/layout/HorizontalMultiLevelHierarchy"/>
    <dgm:cxn modelId="{FB8AA174-783E-6148-A56C-60C6C9B33B91}" srcId="{4FFA70A2-097E-46B8-844B-DB000ABBCDD4}" destId="{184A1ACC-0E28-944C-9848-B144C3C5FD1A}" srcOrd="0" destOrd="0" parTransId="{333E181E-468A-974B-9444-124A6050F699}" sibTransId="{46118DA3-A478-DA49-A7A8-9E172C839241}"/>
    <dgm:cxn modelId="{2811FF85-D29D-F447-B775-63645BE9B936}" type="presOf" srcId="{42F858E5-846F-8442-9F19-FF59BB8FCAD7}" destId="{9FC29451-C37B-C94E-8189-7403706A3AEE}" srcOrd="0" destOrd="0" presId="urn:microsoft.com/office/officeart/2008/layout/HorizontalMultiLevelHierarchy"/>
    <dgm:cxn modelId="{51751696-6855-4ADD-A878-DE994BC8B77D}" type="presOf" srcId="{B9DE22F6-F45B-4639-BB8C-BA332C764EBC}" destId="{D3ACF1C9-F260-4699-9576-A5EC1754B9FD}" srcOrd="1" destOrd="0" presId="urn:microsoft.com/office/officeart/2008/layout/HorizontalMultiLevelHierarchy"/>
    <dgm:cxn modelId="{C0677B9B-AEB6-C644-A59A-45311B53286D}" type="presOf" srcId="{8394E0D7-CD32-DE4C-9CFF-98DBFDEB23C3}" destId="{0F28FA21-2073-ED40-9459-68A0206B1B1F}" srcOrd="0" destOrd="0" presId="urn:microsoft.com/office/officeart/2008/layout/HorizontalMultiLevelHierarchy"/>
    <dgm:cxn modelId="{A10625A9-D883-4534-A5FB-F84204E2AE46}" type="presOf" srcId="{CE0B3D68-5B1D-44FC-9E45-F587EB8DDD2A}" destId="{5E9A045A-E42A-4B36-B26C-BDFE2CF6CA98}" srcOrd="1" destOrd="0" presId="urn:microsoft.com/office/officeart/2008/layout/HorizontalMultiLevelHierarchy"/>
    <dgm:cxn modelId="{86D60AB4-2233-466A-941C-D6AC20AAFB4A}" srcId="{A64AB7BB-F8B2-4A27-95C3-5EABA36603D5}" destId="{4FFA70A2-097E-46B8-844B-DB000ABBCDD4}" srcOrd="1" destOrd="0" parTransId="{1F432319-B621-43E4-B59F-525C2A8291FC}" sibTransId="{CA5E38AE-AB46-4D8D-9056-6A06A7E143F6}"/>
    <dgm:cxn modelId="{4F4443B5-2DE5-40DF-8D9E-D25AA05C9755}" type="presOf" srcId="{A64AB7BB-F8B2-4A27-95C3-5EABA36603D5}" destId="{A0514AFB-3FC2-4D31-A22A-F24FC1C846E8}" srcOrd="0" destOrd="0" presId="urn:microsoft.com/office/officeart/2008/layout/HorizontalMultiLevelHierarchy"/>
    <dgm:cxn modelId="{ADA4A3B6-16DD-4F62-A8BE-C001873E204A}" srcId="{81F601F9-29D2-4146-8AD5-D580DD5AE28C}" destId="{A64AB7BB-F8B2-4A27-95C3-5EABA36603D5}" srcOrd="0" destOrd="0" parTransId="{CE0B3D68-5B1D-44FC-9E45-F587EB8DDD2A}" sibTransId="{F87EFE25-ACBC-4F0B-B423-0BE9236B20E5}"/>
    <dgm:cxn modelId="{BCBACBBF-2DC5-9B4E-8F0F-62A20218269A}" srcId="{8394E0D7-CD32-DE4C-9CFF-98DBFDEB23C3}" destId="{42F858E5-846F-8442-9F19-FF59BB8FCAD7}" srcOrd="0" destOrd="0" parTransId="{6B481E7D-585B-C342-9747-CB6F26F17A4E}" sibTransId="{591985F2-D532-5E43-A188-7E6F2B2851EA}"/>
    <dgm:cxn modelId="{04A3B2C2-5906-4D48-8DC1-167122969E83}" type="presOf" srcId="{CE0B3D68-5B1D-44FC-9E45-F587EB8DDD2A}" destId="{E396543F-381D-4782-9D2A-CEFB1245FF88}" srcOrd="0" destOrd="0" presId="urn:microsoft.com/office/officeart/2008/layout/HorizontalMultiLevelHierarchy"/>
    <dgm:cxn modelId="{1A961FCC-6B5E-2248-BCB0-B9BB47B1B0EC}" srcId="{A64AB7BB-F8B2-4A27-95C3-5EABA36603D5}" destId="{8394E0D7-CD32-DE4C-9CFF-98DBFDEB23C3}" srcOrd="0" destOrd="0" parTransId="{1F62603B-A884-8944-B9C1-DF766157F511}" sibTransId="{BE0EA50C-D2F1-0743-9DFF-9701687BEAB5}"/>
    <dgm:cxn modelId="{4609C9E8-9CF4-4DFE-AF33-23CFE4566262}" type="presOf" srcId="{81F601F9-29D2-4146-8AD5-D580DD5AE28C}" destId="{4E272368-C049-4D78-BF98-27850D801AA2}" srcOrd="0" destOrd="0" presId="urn:microsoft.com/office/officeart/2008/layout/HorizontalMultiLevelHierarchy"/>
    <dgm:cxn modelId="{5E4F2EE9-DB92-CF4B-803D-383351C433FA}" type="presOf" srcId="{1F432319-B621-43E4-B59F-525C2A8291FC}" destId="{F1EF12DF-7E65-421E-A95B-4B95A3DF6BE3}" srcOrd="0" destOrd="0" presId="urn:microsoft.com/office/officeart/2008/layout/HorizontalMultiLevelHierarchy"/>
    <dgm:cxn modelId="{844157F1-061F-F74D-BFB4-5C0F82BB2505}" type="presOf" srcId="{6B481E7D-585B-C342-9747-CB6F26F17A4E}" destId="{F56B6C16-2D20-294D-B6A4-ACBF83A45A0C}" srcOrd="1" destOrd="0" presId="urn:microsoft.com/office/officeart/2008/layout/HorizontalMultiLevelHierarchy"/>
    <dgm:cxn modelId="{0A1BA31E-99F3-4E54-AF45-E8F5D794B801}" type="presParOf" srcId="{273D9649-D969-4FA7-95D9-E948F7FC5FFB}" destId="{EEBF0E25-CA8D-41CA-B6EF-38B04CA2E409}" srcOrd="0" destOrd="0" presId="urn:microsoft.com/office/officeart/2008/layout/HorizontalMultiLevelHierarchy"/>
    <dgm:cxn modelId="{E9D18E35-8F1F-42C2-A43A-D230E12E0576}" type="presParOf" srcId="{EEBF0E25-CA8D-41CA-B6EF-38B04CA2E409}" destId="{CE51534C-A4A6-4253-8E6A-7F58E0121997}" srcOrd="0" destOrd="0" presId="urn:microsoft.com/office/officeart/2008/layout/HorizontalMultiLevelHierarchy"/>
    <dgm:cxn modelId="{2E5B4D88-4DB8-4F9A-ABA5-73211E2711D7}" type="presParOf" srcId="{EEBF0E25-CA8D-41CA-B6EF-38B04CA2E409}" destId="{2A06EAFB-ED42-4DB7-9301-D2A9E09AA8DA}" srcOrd="1" destOrd="0" presId="urn:microsoft.com/office/officeart/2008/layout/HorizontalMultiLevelHierarchy"/>
    <dgm:cxn modelId="{1A80A1EB-6FFC-4375-9088-582C8E6865C1}" type="presParOf" srcId="{2A06EAFB-ED42-4DB7-9301-D2A9E09AA8DA}" destId="{777D5BDA-3BA0-407B-8015-00AA753CD40C}" srcOrd="0" destOrd="0" presId="urn:microsoft.com/office/officeart/2008/layout/HorizontalMultiLevelHierarchy"/>
    <dgm:cxn modelId="{DA169665-207E-4765-A2EF-643B7AF1EB76}" type="presParOf" srcId="{777D5BDA-3BA0-407B-8015-00AA753CD40C}" destId="{D3ACF1C9-F260-4699-9576-A5EC1754B9FD}" srcOrd="0" destOrd="0" presId="urn:microsoft.com/office/officeart/2008/layout/HorizontalMultiLevelHierarchy"/>
    <dgm:cxn modelId="{97EF7A4B-960A-46E3-A984-A1E019C89066}" type="presParOf" srcId="{2A06EAFB-ED42-4DB7-9301-D2A9E09AA8DA}" destId="{C813F30F-95EC-4322-97F6-CEE448CDC495}" srcOrd="1" destOrd="0" presId="urn:microsoft.com/office/officeart/2008/layout/HorizontalMultiLevelHierarchy"/>
    <dgm:cxn modelId="{D5214324-752F-4535-8B73-C5DDC0D10A84}" type="presParOf" srcId="{C813F30F-95EC-4322-97F6-CEE448CDC495}" destId="{4E272368-C049-4D78-BF98-27850D801AA2}" srcOrd="0" destOrd="0" presId="urn:microsoft.com/office/officeart/2008/layout/HorizontalMultiLevelHierarchy"/>
    <dgm:cxn modelId="{D8396542-316A-47B0-8C7C-D4F9B4EDE82F}" type="presParOf" srcId="{C813F30F-95EC-4322-97F6-CEE448CDC495}" destId="{7BED9984-2F45-47DC-B56E-3CC41DBC414B}" srcOrd="1" destOrd="0" presId="urn:microsoft.com/office/officeart/2008/layout/HorizontalMultiLevelHierarchy"/>
    <dgm:cxn modelId="{9C3AB5FE-4806-43D0-8076-9530FAFBA9DB}" type="presParOf" srcId="{7BED9984-2F45-47DC-B56E-3CC41DBC414B}" destId="{E396543F-381D-4782-9D2A-CEFB1245FF88}" srcOrd="0" destOrd="0" presId="urn:microsoft.com/office/officeart/2008/layout/HorizontalMultiLevelHierarchy"/>
    <dgm:cxn modelId="{2E9CA4A5-E2F2-409B-A956-A33376082F0A}" type="presParOf" srcId="{E396543F-381D-4782-9D2A-CEFB1245FF88}" destId="{5E9A045A-E42A-4B36-B26C-BDFE2CF6CA98}" srcOrd="0" destOrd="0" presId="urn:microsoft.com/office/officeart/2008/layout/HorizontalMultiLevelHierarchy"/>
    <dgm:cxn modelId="{4509C822-A5F3-4C82-B1F3-5340481EFE6D}" type="presParOf" srcId="{7BED9984-2F45-47DC-B56E-3CC41DBC414B}" destId="{73F3DB93-42B0-41A3-97E2-43B3105CB48B}" srcOrd="1" destOrd="0" presId="urn:microsoft.com/office/officeart/2008/layout/HorizontalMultiLevelHierarchy"/>
    <dgm:cxn modelId="{A86AC8E6-A0BC-49B0-A76C-011AD8D366A2}" type="presParOf" srcId="{73F3DB93-42B0-41A3-97E2-43B3105CB48B}" destId="{A0514AFB-3FC2-4D31-A22A-F24FC1C846E8}" srcOrd="0" destOrd="0" presId="urn:microsoft.com/office/officeart/2008/layout/HorizontalMultiLevelHierarchy"/>
    <dgm:cxn modelId="{B1D3D3DF-12FD-4217-BFBB-23A25A484E11}" type="presParOf" srcId="{73F3DB93-42B0-41A3-97E2-43B3105CB48B}" destId="{0AB23FEC-EEAF-4F6D-97B1-6D75780090A0}" srcOrd="1" destOrd="0" presId="urn:microsoft.com/office/officeart/2008/layout/HorizontalMultiLevelHierarchy"/>
    <dgm:cxn modelId="{C9BC6286-94A4-764A-8524-3F06147BCD20}" type="presParOf" srcId="{0AB23FEC-EEAF-4F6D-97B1-6D75780090A0}" destId="{5A2D2F60-766D-B14E-9B5A-5F6D668A7E8F}" srcOrd="0" destOrd="0" presId="urn:microsoft.com/office/officeart/2008/layout/HorizontalMultiLevelHierarchy"/>
    <dgm:cxn modelId="{2D994535-4222-964E-9824-010F4F585A64}" type="presParOf" srcId="{5A2D2F60-766D-B14E-9B5A-5F6D668A7E8F}" destId="{0E1F68A1-DAD2-404C-82FD-88B6A8D99EA0}" srcOrd="0" destOrd="0" presId="urn:microsoft.com/office/officeart/2008/layout/HorizontalMultiLevelHierarchy"/>
    <dgm:cxn modelId="{222577AE-AFC6-AC45-ACCC-675E0B2CBC56}" type="presParOf" srcId="{0AB23FEC-EEAF-4F6D-97B1-6D75780090A0}" destId="{8FB7B6B7-089A-5A4A-BE1E-E580AAFA6142}" srcOrd="1" destOrd="0" presId="urn:microsoft.com/office/officeart/2008/layout/HorizontalMultiLevelHierarchy"/>
    <dgm:cxn modelId="{D402ECE3-EADB-7C43-9224-D2EC50C6C462}" type="presParOf" srcId="{8FB7B6B7-089A-5A4A-BE1E-E580AAFA6142}" destId="{0F28FA21-2073-ED40-9459-68A0206B1B1F}" srcOrd="0" destOrd="0" presId="urn:microsoft.com/office/officeart/2008/layout/HorizontalMultiLevelHierarchy"/>
    <dgm:cxn modelId="{B9862C3B-887D-5A4F-9497-A630065853A0}" type="presParOf" srcId="{8FB7B6B7-089A-5A4A-BE1E-E580AAFA6142}" destId="{5C70090D-3AD3-F543-88E4-0E6C6E6884B1}" srcOrd="1" destOrd="0" presId="urn:microsoft.com/office/officeart/2008/layout/HorizontalMultiLevelHierarchy"/>
    <dgm:cxn modelId="{DFB8BFEB-ECCC-534F-80EB-7F3DC38D4AFE}" type="presParOf" srcId="{5C70090D-3AD3-F543-88E4-0E6C6E6884B1}" destId="{CC16E45C-FE50-5A41-A4DA-A692AF96BBBE}" srcOrd="0" destOrd="0" presId="urn:microsoft.com/office/officeart/2008/layout/HorizontalMultiLevelHierarchy"/>
    <dgm:cxn modelId="{74F9A8F0-A850-B646-A0BD-E440F435B9A7}" type="presParOf" srcId="{CC16E45C-FE50-5A41-A4DA-A692AF96BBBE}" destId="{F56B6C16-2D20-294D-B6A4-ACBF83A45A0C}" srcOrd="0" destOrd="0" presId="urn:microsoft.com/office/officeart/2008/layout/HorizontalMultiLevelHierarchy"/>
    <dgm:cxn modelId="{FF868E00-F0C4-8346-9CFE-C889427C7403}" type="presParOf" srcId="{5C70090D-3AD3-F543-88E4-0E6C6E6884B1}" destId="{8339014E-213B-8244-86A0-64C40A9A047A}" srcOrd="1" destOrd="0" presId="urn:microsoft.com/office/officeart/2008/layout/HorizontalMultiLevelHierarchy"/>
    <dgm:cxn modelId="{F2D8E475-81A5-B545-8093-856302B15219}" type="presParOf" srcId="{8339014E-213B-8244-86A0-64C40A9A047A}" destId="{9FC29451-C37B-C94E-8189-7403706A3AEE}" srcOrd="0" destOrd="0" presId="urn:microsoft.com/office/officeart/2008/layout/HorizontalMultiLevelHierarchy"/>
    <dgm:cxn modelId="{CD9F2192-B0C5-8C47-8D19-7BEE16CB0E0E}" type="presParOf" srcId="{8339014E-213B-8244-86A0-64C40A9A047A}" destId="{396FF419-76E1-A142-A69D-68F92E37442C}" srcOrd="1" destOrd="0" presId="urn:microsoft.com/office/officeart/2008/layout/HorizontalMultiLevelHierarchy"/>
    <dgm:cxn modelId="{14261EDC-8441-5540-A70D-E9D4AB226F9A}" type="presParOf" srcId="{0AB23FEC-EEAF-4F6D-97B1-6D75780090A0}" destId="{F1EF12DF-7E65-421E-A95B-4B95A3DF6BE3}" srcOrd="2" destOrd="0" presId="urn:microsoft.com/office/officeart/2008/layout/HorizontalMultiLevelHierarchy"/>
    <dgm:cxn modelId="{3A4E0A58-2343-CE4B-BE15-FA3ADA69CDFE}" type="presParOf" srcId="{F1EF12DF-7E65-421E-A95B-4B95A3DF6BE3}" destId="{3C3E4E61-AC9B-4C84-9666-26811B585330}" srcOrd="0" destOrd="0" presId="urn:microsoft.com/office/officeart/2008/layout/HorizontalMultiLevelHierarchy"/>
    <dgm:cxn modelId="{47E0577D-F40C-F743-87F7-F8148CF555A4}" type="presParOf" srcId="{0AB23FEC-EEAF-4F6D-97B1-6D75780090A0}" destId="{794FAE12-64EF-46A1-B9E5-7F15F4AC34D2}" srcOrd="3" destOrd="0" presId="urn:microsoft.com/office/officeart/2008/layout/HorizontalMultiLevelHierarchy"/>
    <dgm:cxn modelId="{C9180C39-2B75-904A-9C56-765116635F8C}" type="presParOf" srcId="{794FAE12-64EF-46A1-B9E5-7F15F4AC34D2}" destId="{28DA7593-EB44-4653-8B48-BC1FCFB765C4}" srcOrd="0" destOrd="0" presId="urn:microsoft.com/office/officeart/2008/layout/HorizontalMultiLevelHierarchy"/>
    <dgm:cxn modelId="{482F1622-77B0-CB42-9321-E065C8DBD3E4}" type="presParOf" srcId="{794FAE12-64EF-46A1-B9E5-7F15F4AC34D2}" destId="{A795C26A-BDA0-4C15-814B-9AD5C95B7F17}" srcOrd="1" destOrd="0" presId="urn:microsoft.com/office/officeart/2008/layout/HorizontalMultiLevelHierarchy"/>
    <dgm:cxn modelId="{2AD24740-0953-8F48-9485-A7134CA58293}" type="presParOf" srcId="{A795C26A-BDA0-4C15-814B-9AD5C95B7F17}" destId="{732C5751-C6FA-3A40-AF4E-0AD1B6E0E77B}" srcOrd="0" destOrd="0" presId="urn:microsoft.com/office/officeart/2008/layout/HorizontalMultiLevelHierarchy"/>
    <dgm:cxn modelId="{6CADD255-1CA7-8A42-A620-37FFA5963BB8}" type="presParOf" srcId="{732C5751-C6FA-3A40-AF4E-0AD1B6E0E77B}" destId="{63132477-75C5-6F43-922F-17B6EF37022B}" srcOrd="0" destOrd="0" presId="urn:microsoft.com/office/officeart/2008/layout/HorizontalMultiLevelHierarchy"/>
    <dgm:cxn modelId="{52EBFAE3-D14B-B741-B943-66E110102442}" type="presParOf" srcId="{A795C26A-BDA0-4C15-814B-9AD5C95B7F17}" destId="{9E0CB96C-F056-F84F-B2E9-377AF5D14A98}" srcOrd="1" destOrd="0" presId="urn:microsoft.com/office/officeart/2008/layout/HorizontalMultiLevelHierarchy"/>
    <dgm:cxn modelId="{5DE81168-1FA7-124C-8BE2-A84C038E6E6C}" type="presParOf" srcId="{9E0CB96C-F056-F84F-B2E9-377AF5D14A98}" destId="{B16DA379-EAE0-BE41-96DC-E75FD1B8605B}" srcOrd="0" destOrd="0" presId="urn:microsoft.com/office/officeart/2008/layout/HorizontalMultiLevelHierarchy"/>
    <dgm:cxn modelId="{13D99B40-50AF-C448-BADA-CB7CFA757B26}" type="presParOf" srcId="{9E0CB96C-F056-F84F-B2E9-377AF5D14A98}" destId="{66ED04C4-E2E1-2442-9839-52F34D0CD5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21E45-2D9B-49D6-855D-651FAD46C429}">
      <dsp:nvSpPr>
        <dsp:cNvPr id="0" name=""/>
        <dsp:cNvSpPr/>
      </dsp:nvSpPr>
      <dsp:spPr>
        <a:xfrm>
          <a:off x="245544" y="2957589"/>
          <a:ext cx="4815052" cy="91440"/>
        </a:xfrm>
        <a:custGeom>
          <a:avLst/>
          <a:gdLst/>
          <a:ahLst/>
          <a:cxnLst/>
          <a:rect l="0" t="0" r="0" b="0"/>
          <a:pathLst>
            <a:path>
              <a:moveTo>
                <a:pt x="4815052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700" kern="1200" noProof="0" dirty="0"/>
        </a:p>
      </dsp:txBody>
      <dsp:txXfrm>
        <a:off x="2532694" y="2882933"/>
        <a:ext cx="240752" cy="240752"/>
      </dsp:txXfrm>
    </dsp:sp>
    <dsp:sp modelId="{23BDA780-7A19-49C7-AD17-CA60C2DBC0A2}">
      <dsp:nvSpPr>
        <dsp:cNvPr id="0" name=""/>
        <dsp:cNvSpPr/>
      </dsp:nvSpPr>
      <dsp:spPr>
        <a:xfrm>
          <a:off x="3359285" y="2676419"/>
          <a:ext cx="4627142" cy="326890"/>
        </a:xfrm>
        <a:custGeom>
          <a:avLst/>
          <a:gdLst/>
          <a:ahLst/>
          <a:cxnLst/>
          <a:rect l="0" t="0" r="0" b="0"/>
          <a:pathLst>
            <a:path>
              <a:moveTo>
                <a:pt x="4627142" y="0"/>
              </a:moveTo>
              <a:lnTo>
                <a:pt x="0" y="3268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/>
        </a:p>
      </dsp:txBody>
      <dsp:txXfrm>
        <a:off x="5556889" y="2723897"/>
        <a:ext cx="231933" cy="231933"/>
      </dsp:txXfrm>
    </dsp:sp>
    <dsp:sp modelId="{8473AFF4-0693-41A5-9636-013F6D43D96A}">
      <dsp:nvSpPr>
        <dsp:cNvPr id="0" name=""/>
        <dsp:cNvSpPr/>
      </dsp:nvSpPr>
      <dsp:spPr>
        <a:xfrm>
          <a:off x="245544" y="2195303"/>
          <a:ext cx="4901547" cy="91440"/>
        </a:xfrm>
        <a:custGeom>
          <a:avLst/>
          <a:gdLst/>
          <a:ahLst/>
          <a:cxnLst/>
          <a:rect l="0" t="0" r="0" b="0"/>
          <a:pathLst>
            <a:path>
              <a:moveTo>
                <a:pt x="4901547" y="45720"/>
              </a:moveTo>
              <a:lnTo>
                <a:pt x="0" y="1002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700" kern="1200" noProof="0" dirty="0"/>
        </a:p>
      </dsp:txBody>
      <dsp:txXfrm>
        <a:off x="2573771" y="2118477"/>
        <a:ext cx="245092" cy="245092"/>
      </dsp:txXfrm>
    </dsp:sp>
    <dsp:sp modelId="{5D0D864F-4A23-4B26-AB38-6CAD81400C19}">
      <dsp:nvSpPr>
        <dsp:cNvPr id="0" name=""/>
        <dsp:cNvSpPr/>
      </dsp:nvSpPr>
      <dsp:spPr>
        <a:xfrm>
          <a:off x="3445780" y="2241023"/>
          <a:ext cx="4540647" cy="435395"/>
        </a:xfrm>
        <a:custGeom>
          <a:avLst/>
          <a:gdLst/>
          <a:ahLst/>
          <a:cxnLst/>
          <a:rect l="0" t="0" r="0" b="0"/>
          <a:pathLst>
            <a:path>
              <a:moveTo>
                <a:pt x="4540647" y="435395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/>
        </a:p>
      </dsp:txBody>
      <dsp:txXfrm>
        <a:off x="5602067" y="2344684"/>
        <a:ext cx="228073" cy="228073"/>
      </dsp:txXfrm>
    </dsp:sp>
    <dsp:sp modelId="{311AF285-0DFD-499E-804D-6C90CF621B76}">
      <dsp:nvSpPr>
        <dsp:cNvPr id="0" name=""/>
        <dsp:cNvSpPr/>
      </dsp:nvSpPr>
      <dsp:spPr>
        <a:xfrm>
          <a:off x="6285116" y="2287545"/>
          <a:ext cx="4026800" cy="388874"/>
        </a:xfrm>
        <a:custGeom>
          <a:avLst/>
          <a:gdLst/>
          <a:ahLst/>
          <a:cxnLst/>
          <a:rect l="0" t="0" r="0" b="0"/>
          <a:pathLst>
            <a:path>
              <a:moveTo>
                <a:pt x="4026800" y="0"/>
              </a:moveTo>
              <a:lnTo>
                <a:pt x="0" y="3888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400" kern="1200" noProof="0" dirty="0"/>
        </a:p>
      </dsp:txBody>
      <dsp:txXfrm>
        <a:off x="8197378" y="2380844"/>
        <a:ext cx="202276" cy="202276"/>
      </dsp:txXfrm>
    </dsp:sp>
    <dsp:sp modelId="{28CBAABA-78AF-43B2-B3AA-A5F5B017405D}">
      <dsp:nvSpPr>
        <dsp:cNvPr id="0" name=""/>
        <dsp:cNvSpPr/>
      </dsp:nvSpPr>
      <dsp:spPr>
        <a:xfrm>
          <a:off x="245544" y="1254024"/>
          <a:ext cx="4852123" cy="432340"/>
        </a:xfrm>
        <a:custGeom>
          <a:avLst/>
          <a:gdLst/>
          <a:ahLst/>
          <a:cxnLst/>
          <a:rect l="0" t="0" r="0" b="0"/>
          <a:pathLst>
            <a:path>
              <a:moveTo>
                <a:pt x="4852123" y="0"/>
              </a:moveTo>
              <a:lnTo>
                <a:pt x="0" y="4323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700" kern="1200" noProof="0" dirty="0"/>
        </a:p>
      </dsp:txBody>
      <dsp:txXfrm>
        <a:off x="2549823" y="1348410"/>
        <a:ext cx="243567" cy="243567"/>
      </dsp:txXfrm>
    </dsp:sp>
    <dsp:sp modelId="{1A2BC27E-05B8-4A7C-A6F8-150336A2B1DE}">
      <dsp:nvSpPr>
        <dsp:cNvPr id="0" name=""/>
        <dsp:cNvSpPr/>
      </dsp:nvSpPr>
      <dsp:spPr>
        <a:xfrm>
          <a:off x="245544" y="1105890"/>
          <a:ext cx="4852123" cy="148133"/>
        </a:xfrm>
        <a:custGeom>
          <a:avLst/>
          <a:gdLst/>
          <a:ahLst/>
          <a:cxnLst/>
          <a:rect l="0" t="0" r="0" b="0"/>
          <a:pathLst>
            <a:path>
              <a:moveTo>
                <a:pt x="4852123" y="148133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700" kern="1200" noProof="0" dirty="0"/>
        </a:p>
      </dsp:txBody>
      <dsp:txXfrm>
        <a:off x="2550247" y="1058598"/>
        <a:ext cx="242719" cy="242719"/>
      </dsp:txXfrm>
    </dsp:sp>
    <dsp:sp modelId="{21719D2B-8E27-421F-A5CC-6A93D08C4E54}">
      <dsp:nvSpPr>
        <dsp:cNvPr id="0" name=""/>
        <dsp:cNvSpPr/>
      </dsp:nvSpPr>
      <dsp:spPr>
        <a:xfrm>
          <a:off x="3396356" y="1254024"/>
          <a:ext cx="4470706" cy="345843"/>
        </a:xfrm>
        <a:custGeom>
          <a:avLst/>
          <a:gdLst/>
          <a:ahLst/>
          <a:cxnLst/>
          <a:rect l="0" t="0" r="0" b="0"/>
          <a:pathLst>
            <a:path>
              <a:moveTo>
                <a:pt x="4470706" y="345843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/>
        </a:p>
      </dsp:txBody>
      <dsp:txXfrm>
        <a:off x="5519608" y="1314844"/>
        <a:ext cx="224203" cy="224203"/>
      </dsp:txXfrm>
    </dsp:sp>
    <dsp:sp modelId="{72253EDC-5F3B-4554-AEB5-E667B13C03D2}">
      <dsp:nvSpPr>
        <dsp:cNvPr id="0" name=""/>
        <dsp:cNvSpPr/>
      </dsp:nvSpPr>
      <dsp:spPr>
        <a:xfrm>
          <a:off x="6165752" y="1599867"/>
          <a:ext cx="4146164" cy="687677"/>
        </a:xfrm>
        <a:custGeom>
          <a:avLst/>
          <a:gdLst/>
          <a:ahLst/>
          <a:cxnLst/>
          <a:rect l="0" t="0" r="0" b="0"/>
          <a:pathLst>
            <a:path>
              <a:moveTo>
                <a:pt x="4146164" y="687677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500" kern="1200" noProof="0" dirty="0"/>
        </a:p>
      </dsp:txBody>
      <dsp:txXfrm>
        <a:off x="8133764" y="1838636"/>
        <a:ext cx="210140" cy="210140"/>
      </dsp:txXfrm>
    </dsp:sp>
    <dsp:sp modelId="{A8CE4AE5-28D0-4C04-80FC-6AF82BE5974A}">
      <dsp:nvSpPr>
        <dsp:cNvPr id="0" name=""/>
        <dsp:cNvSpPr/>
      </dsp:nvSpPr>
      <dsp:spPr>
        <a:xfrm>
          <a:off x="8610605" y="1761146"/>
          <a:ext cx="2867375" cy="526398"/>
        </a:xfrm>
        <a:custGeom>
          <a:avLst/>
          <a:gdLst/>
          <a:ahLst/>
          <a:cxnLst/>
          <a:rect l="0" t="0" r="0" b="0"/>
          <a:pathLst>
            <a:path>
              <a:moveTo>
                <a:pt x="2867375" y="0"/>
              </a:moveTo>
              <a:lnTo>
                <a:pt x="0" y="5263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000" kern="1200" noProof="0" dirty="0"/>
        </a:p>
      </dsp:txBody>
      <dsp:txXfrm>
        <a:off x="9971410" y="1951463"/>
        <a:ext cx="145764" cy="145764"/>
      </dsp:txXfrm>
    </dsp:sp>
    <dsp:sp modelId="{F1123F14-425F-41EE-8A94-06E710963768}">
      <dsp:nvSpPr>
        <dsp:cNvPr id="0" name=""/>
        <dsp:cNvSpPr/>
      </dsp:nvSpPr>
      <dsp:spPr>
        <a:xfrm>
          <a:off x="245544" y="412406"/>
          <a:ext cx="4889195" cy="91440"/>
        </a:xfrm>
        <a:custGeom>
          <a:avLst/>
          <a:gdLst/>
          <a:ahLst/>
          <a:cxnLst/>
          <a:rect l="0" t="0" r="0" b="0"/>
          <a:pathLst>
            <a:path>
              <a:moveTo>
                <a:pt x="4889195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700" kern="1200" noProof="0" dirty="0"/>
        </a:p>
      </dsp:txBody>
      <dsp:txXfrm>
        <a:off x="2567912" y="335896"/>
        <a:ext cx="244459" cy="244459"/>
      </dsp:txXfrm>
    </dsp:sp>
    <dsp:sp modelId="{F1EF12DF-7E65-421E-A95B-4B95A3DF6BE3}">
      <dsp:nvSpPr>
        <dsp:cNvPr id="0" name=""/>
        <dsp:cNvSpPr/>
      </dsp:nvSpPr>
      <dsp:spPr>
        <a:xfrm>
          <a:off x="3433428" y="458126"/>
          <a:ext cx="4433635" cy="242571"/>
        </a:xfrm>
        <a:custGeom>
          <a:avLst/>
          <a:gdLst/>
          <a:ahLst/>
          <a:cxnLst/>
          <a:rect l="0" t="0" r="0" b="0"/>
          <a:pathLst>
            <a:path>
              <a:moveTo>
                <a:pt x="4433635" y="242571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500" kern="1200" noProof="0" dirty="0"/>
        </a:p>
      </dsp:txBody>
      <dsp:txXfrm>
        <a:off x="5539239" y="468406"/>
        <a:ext cx="222013" cy="222013"/>
      </dsp:txXfrm>
    </dsp:sp>
    <dsp:sp modelId="{E396543F-381D-4782-9D2A-CEFB1245FF88}">
      <dsp:nvSpPr>
        <dsp:cNvPr id="0" name=""/>
        <dsp:cNvSpPr/>
      </dsp:nvSpPr>
      <dsp:spPr>
        <a:xfrm>
          <a:off x="6165752" y="700698"/>
          <a:ext cx="4146164" cy="293979"/>
        </a:xfrm>
        <a:custGeom>
          <a:avLst/>
          <a:gdLst/>
          <a:ahLst/>
          <a:cxnLst/>
          <a:rect l="0" t="0" r="0" b="0"/>
          <a:pathLst>
            <a:path>
              <a:moveTo>
                <a:pt x="4146164" y="293979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400" kern="1200" noProof="0" dirty="0"/>
        </a:p>
      </dsp:txBody>
      <dsp:txXfrm>
        <a:off x="8134920" y="743774"/>
        <a:ext cx="207828" cy="207828"/>
      </dsp:txXfrm>
    </dsp:sp>
    <dsp:sp modelId="{777D5BDA-3BA0-407B-8015-00AA753CD40C}">
      <dsp:nvSpPr>
        <dsp:cNvPr id="0" name=""/>
        <dsp:cNvSpPr/>
      </dsp:nvSpPr>
      <dsp:spPr>
        <a:xfrm>
          <a:off x="8610605" y="994678"/>
          <a:ext cx="2867375" cy="766468"/>
        </a:xfrm>
        <a:custGeom>
          <a:avLst/>
          <a:gdLst/>
          <a:ahLst/>
          <a:cxnLst/>
          <a:rect l="0" t="0" r="0" b="0"/>
          <a:pathLst>
            <a:path>
              <a:moveTo>
                <a:pt x="2867375" y="766468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000" kern="1200" noProof="0" dirty="0"/>
        </a:p>
      </dsp:txBody>
      <dsp:txXfrm>
        <a:off x="9970091" y="1303710"/>
        <a:ext cx="148402" cy="148402"/>
      </dsp:txXfrm>
    </dsp:sp>
    <dsp:sp modelId="{CE51534C-A4A6-4253-8E6A-7F58E0121997}">
      <dsp:nvSpPr>
        <dsp:cNvPr id="0" name=""/>
        <dsp:cNvSpPr/>
      </dsp:nvSpPr>
      <dsp:spPr>
        <a:xfrm rot="16200000">
          <a:off x="9853653" y="1501799"/>
          <a:ext cx="2729960" cy="5186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400" kern="1200" noProof="0" dirty="0"/>
            <a:t>Objetivo</a:t>
          </a:r>
        </a:p>
      </dsp:txBody>
      <dsp:txXfrm>
        <a:off x="9853653" y="1501799"/>
        <a:ext cx="2729960" cy="518692"/>
      </dsp:txXfrm>
    </dsp:sp>
    <dsp:sp modelId="{4E272368-C049-4D78-BF98-27850D801AA2}">
      <dsp:nvSpPr>
        <dsp:cNvPr id="0" name=""/>
        <dsp:cNvSpPr/>
      </dsp:nvSpPr>
      <dsp:spPr>
        <a:xfrm>
          <a:off x="8610605" y="735331"/>
          <a:ext cx="1701311" cy="518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Actividad para realizar el objetivo</a:t>
          </a:r>
        </a:p>
      </dsp:txBody>
      <dsp:txXfrm>
        <a:off x="8610605" y="735331"/>
        <a:ext cx="1701311" cy="518692"/>
      </dsp:txXfrm>
    </dsp:sp>
    <dsp:sp modelId="{A0514AFB-3FC2-4D31-A22A-F24FC1C846E8}">
      <dsp:nvSpPr>
        <dsp:cNvPr id="0" name=""/>
        <dsp:cNvSpPr/>
      </dsp:nvSpPr>
      <dsp:spPr>
        <a:xfrm>
          <a:off x="6165752" y="441352"/>
          <a:ext cx="1701311" cy="518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¿Qué hay que hacer para prepararse para la actividad?</a:t>
          </a:r>
        </a:p>
      </dsp:txBody>
      <dsp:txXfrm>
        <a:off x="6165752" y="441352"/>
        <a:ext cx="1701311" cy="518692"/>
      </dsp:txXfrm>
    </dsp:sp>
    <dsp:sp modelId="{28DA7593-EB44-4653-8B48-BC1FCFB765C4}">
      <dsp:nvSpPr>
        <dsp:cNvPr id="0" name=""/>
        <dsp:cNvSpPr/>
      </dsp:nvSpPr>
      <dsp:spPr>
        <a:xfrm>
          <a:off x="3433428" y="198780"/>
          <a:ext cx="1701311" cy="5186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¿Qué hay que hacer para prepararse para la actividad?</a:t>
          </a:r>
        </a:p>
      </dsp:txBody>
      <dsp:txXfrm>
        <a:off x="3433428" y="198780"/>
        <a:ext cx="1701311" cy="518692"/>
      </dsp:txXfrm>
    </dsp:sp>
    <dsp:sp modelId="{529E363B-2405-4C51-B544-7C9B3B8A5FCD}">
      <dsp:nvSpPr>
        <dsp:cNvPr id="0" name=""/>
        <dsp:cNvSpPr/>
      </dsp:nvSpPr>
      <dsp:spPr>
        <a:xfrm>
          <a:off x="245544" y="198780"/>
          <a:ext cx="1701311" cy="5186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Primeros pasos para alcanzar o objetivo.</a:t>
          </a:r>
        </a:p>
      </dsp:txBody>
      <dsp:txXfrm>
        <a:off x="245544" y="198780"/>
        <a:ext cx="1701311" cy="518692"/>
      </dsp:txXfrm>
    </dsp:sp>
    <dsp:sp modelId="{18D89B5E-9D81-4D5F-858D-0F4F15597D9C}">
      <dsp:nvSpPr>
        <dsp:cNvPr id="0" name=""/>
        <dsp:cNvSpPr/>
      </dsp:nvSpPr>
      <dsp:spPr>
        <a:xfrm>
          <a:off x="8610605" y="2028198"/>
          <a:ext cx="1701311" cy="518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Actividad para realizar el objetivo</a:t>
          </a:r>
        </a:p>
      </dsp:txBody>
      <dsp:txXfrm>
        <a:off x="8610605" y="2028198"/>
        <a:ext cx="1701311" cy="518692"/>
      </dsp:txXfrm>
    </dsp:sp>
    <dsp:sp modelId="{14C20730-886E-4D58-A2F4-DF7A4C0A85E7}">
      <dsp:nvSpPr>
        <dsp:cNvPr id="0" name=""/>
        <dsp:cNvSpPr/>
      </dsp:nvSpPr>
      <dsp:spPr>
        <a:xfrm>
          <a:off x="6165752" y="1340521"/>
          <a:ext cx="1701311" cy="518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¿Qué hay que hacer para prepararse para la actividad?</a:t>
          </a:r>
        </a:p>
      </dsp:txBody>
      <dsp:txXfrm>
        <a:off x="6165752" y="1340521"/>
        <a:ext cx="1701311" cy="518692"/>
      </dsp:txXfrm>
    </dsp:sp>
    <dsp:sp modelId="{D1D7A469-3E9E-4350-848A-C0B5BABC330A}">
      <dsp:nvSpPr>
        <dsp:cNvPr id="0" name=""/>
        <dsp:cNvSpPr/>
      </dsp:nvSpPr>
      <dsp:spPr>
        <a:xfrm>
          <a:off x="3396356" y="994678"/>
          <a:ext cx="1701311" cy="5186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Etc.</a:t>
          </a:r>
        </a:p>
      </dsp:txBody>
      <dsp:txXfrm>
        <a:off x="3396356" y="994678"/>
        <a:ext cx="1701311" cy="518692"/>
      </dsp:txXfrm>
    </dsp:sp>
    <dsp:sp modelId="{84797072-5677-46C4-AF88-094E636A0DE7}">
      <dsp:nvSpPr>
        <dsp:cNvPr id="0" name=""/>
        <dsp:cNvSpPr/>
      </dsp:nvSpPr>
      <dsp:spPr>
        <a:xfrm>
          <a:off x="245544" y="846544"/>
          <a:ext cx="1701311" cy="5186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Etc.</a:t>
          </a:r>
        </a:p>
      </dsp:txBody>
      <dsp:txXfrm>
        <a:off x="245544" y="846544"/>
        <a:ext cx="1701311" cy="518692"/>
      </dsp:txXfrm>
    </dsp:sp>
    <dsp:sp modelId="{94C782F9-1ED0-4D87-8708-0B7F51034D80}">
      <dsp:nvSpPr>
        <dsp:cNvPr id="0" name=""/>
        <dsp:cNvSpPr/>
      </dsp:nvSpPr>
      <dsp:spPr>
        <a:xfrm>
          <a:off x="245544" y="1427018"/>
          <a:ext cx="1701311" cy="5186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Etc.</a:t>
          </a:r>
        </a:p>
      </dsp:txBody>
      <dsp:txXfrm>
        <a:off x="245544" y="1427018"/>
        <a:ext cx="1701311" cy="518692"/>
      </dsp:txXfrm>
    </dsp:sp>
    <dsp:sp modelId="{253AD7E0-9CA2-4C97-A127-E3090A83F377}">
      <dsp:nvSpPr>
        <dsp:cNvPr id="0" name=""/>
        <dsp:cNvSpPr/>
      </dsp:nvSpPr>
      <dsp:spPr>
        <a:xfrm>
          <a:off x="6285116" y="2417073"/>
          <a:ext cx="1701311" cy="518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¿Qué hay que hacer para prepararse para la actividad?</a:t>
          </a:r>
        </a:p>
      </dsp:txBody>
      <dsp:txXfrm>
        <a:off x="6285116" y="2417073"/>
        <a:ext cx="1701311" cy="518692"/>
      </dsp:txXfrm>
    </dsp:sp>
    <dsp:sp modelId="{D228650B-875C-4112-AA8E-5818AE5D580D}">
      <dsp:nvSpPr>
        <dsp:cNvPr id="0" name=""/>
        <dsp:cNvSpPr/>
      </dsp:nvSpPr>
      <dsp:spPr>
        <a:xfrm>
          <a:off x="3445780" y="1981677"/>
          <a:ext cx="1701311" cy="5186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Etc.</a:t>
          </a:r>
        </a:p>
      </dsp:txBody>
      <dsp:txXfrm>
        <a:off x="3445780" y="1981677"/>
        <a:ext cx="1701311" cy="518692"/>
      </dsp:txXfrm>
    </dsp:sp>
    <dsp:sp modelId="{D9EDE756-F3EF-4499-B581-5418EB7BCF96}">
      <dsp:nvSpPr>
        <dsp:cNvPr id="0" name=""/>
        <dsp:cNvSpPr/>
      </dsp:nvSpPr>
      <dsp:spPr>
        <a:xfrm>
          <a:off x="245544" y="2036249"/>
          <a:ext cx="1701311" cy="5186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Etc.</a:t>
          </a:r>
        </a:p>
      </dsp:txBody>
      <dsp:txXfrm>
        <a:off x="245544" y="2036249"/>
        <a:ext cx="1701311" cy="518692"/>
      </dsp:txXfrm>
    </dsp:sp>
    <dsp:sp modelId="{DAA821FE-5F0B-4508-840E-A1EE01BCB455}">
      <dsp:nvSpPr>
        <dsp:cNvPr id="0" name=""/>
        <dsp:cNvSpPr/>
      </dsp:nvSpPr>
      <dsp:spPr>
        <a:xfrm>
          <a:off x="3359285" y="2743963"/>
          <a:ext cx="1701311" cy="5186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Etc.</a:t>
          </a:r>
        </a:p>
      </dsp:txBody>
      <dsp:txXfrm>
        <a:off x="3359285" y="2743963"/>
        <a:ext cx="1701311" cy="518692"/>
      </dsp:txXfrm>
    </dsp:sp>
    <dsp:sp modelId="{CA62D21C-CF5F-43E1-BCB4-1A4285134380}">
      <dsp:nvSpPr>
        <dsp:cNvPr id="0" name=""/>
        <dsp:cNvSpPr/>
      </dsp:nvSpPr>
      <dsp:spPr>
        <a:xfrm>
          <a:off x="245544" y="2743963"/>
          <a:ext cx="1701311" cy="5186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Etc.</a:t>
          </a:r>
        </a:p>
      </dsp:txBody>
      <dsp:txXfrm>
        <a:off x="245544" y="2743963"/>
        <a:ext cx="1701311" cy="518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25942-04D4-504B-A7A0-83F5628CDEDC}">
      <dsp:nvSpPr>
        <dsp:cNvPr id="0" name=""/>
        <dsp:cNvSpPr/>
      </dsp:nvSpPr>
      <dsp:spPr>
        <a:xfrm>
          <a:off x="5134" y="792862"/>
          <a:ext cx="1910060" cy="7640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Actividades preparativos</a:t>
          </a:r>
        </a:p>
      </dsp:txBody>
      <dsp:txXfrm>
        <a:off x="387146" y="792862"/>
        <a:ext cx="1146036" cy="764024"/>
      </dsp:txXfrm>
    </dsp:sp>
    <dsp:sp modelId="{7EE03660-7411-1D4E-A9A9-490CF452E087}">
      <dsp:nvSpPr>
        <dsp:cNvPr id="0" name=""/>
        <dsp:cNvSpPr/>
      </dsp:nvSpPr>
      <dsp:spPr>
        <a:xfrm>
          <a:off x="1724188" y="792862"/>
          <a:ext cx="1910060" cy="764024"/>
        </a:xfrm>
        <a:prstGeom prst="chevron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Actividades de Preactivación</a:t>
          </a:r>
        </a:p>
      </dsp:txBody>
      <dsp:txXfrm>
        <a:off x="2106200" y="792862"/>
        <a:ext cx="1146036" cy="764024"/>
      </dsp:txXfrm>
    </dsp:sp>
    <dsp:sp modelId="{3E5914F8-97C6-DC42-AB14-E887906307AB}">
      <dsp:nvSpPr>
        <dsp:cNvPr id="0" name=""/>
        <dsp:cNvSpPr/>
      </dsp:nvSpPr>
      <dsp:spPr>
        <a:xfrm>
          <a:off x="3443242" y="792862"/>
          <a:ext cx="1910060" cy="764024"/>
        </a:xfrm>
        <a:prstGeom prst="chevron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Activador</a:t>
          </a:r>
          <a:endParaRPr lang="en-US" sz="1400" kern="1200" dirty="0"/>
        </a:p>
      </dsp:txBody>
      <dsp:txXfrm>
        <a:off x="3825254" y="792862"/>
        <a:ext cx="1146036" cy="764024"/>
      </dsp:txXfrm>
    </dsp:sp>
    <dsp:sp modelId="{39C97C48-5BF3-F54C-9DEB-23C22E0CC561}">
      <dsp:nvSpPr>
        <dsp:cNvPr id="0" name=""/>
        <dsp:cNvSpPr/>
      </dsp:nvSpPr>
      <dsp:spPr>
        <a:xfrm>
          <a:off x="5162296" y="792862"/>
          <a:ext cx="1910060" cy="764024"/>
        </a:xfrm>
        <a:prstGeom prst="chevron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Acciones tempranas</a:t>
          </a:r>
          <a:endParaRPr lang="es-ES_tradnl" sz="1400" kern="1200" noProof="0" dirty="0"/>
        </a:p>
      </dsp:txBody>
      <dsp:txXfrm>
        <a:off x="5544308" y="792862"/>
        <a:ext cx="1146036" cy="764024"/>
      </dsp:txXfrm>
    </dsp:sp>
    <dsp:sp modelId="{308D4550-6111-5E44-BE0C-F9B2C9811F11}">
      <dsp:nvSpPr>
        <dsp:cNvPr id="0" name=""/>
        <dsp:cNvSpPr/>
      </dsp:nvSpPr>
      <dsp:spPr>
        <a:xfrm>
          <a:off x="6881351" y="792862"/>
          <a:ext cx="1910060" cy="764024"/>
        </a:xfrm>
        <a:prstGeom prst="chevron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Resultados </a:t>
          </a:r>
        </a:p>
      </dsp:txBody>
      <dsp:txXfrm>
        <a:off x="7263363" y="792862"/>
        <a:ext cx="1146036" cy="764024"/>
      </dsp:txXfrm>
    </dsp:sp>
    <dsp:sp modelId="{C6AC9BE4-ADA9-134C-BA29-3340487FC8B5}">
      <dsp:nvSpPr>
        <dsp:cNvPr id="0" name=""/>
        <dsp:cNvSpPr/>
      </dsp:nvSpPr>
      <dsp:spPr>
        <a:xfrm>
          <a:off x="8600405" y="792862"/>
          <a:ext cx="1910060" cy="764024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Meta/objetivo final</a:t>
          </a:r>
        </a:p>
      </dsp:txBody>
      <dsp:txXfrm>
        <a:off x="8982417" y="792862"/>
        <a:ext cx="1146036" cy="764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25942-04D4-504B-A7A0-83F5628CDEDC}">
      <dsp:nvSpPr>
        <dsp:cNvPr id="0" name=""/>
        <dsp:cNvSpPr/>
      </dsp:nvSpPr>
      <dsp:spPr>
        <a:xfrm>
          <a:off x="4877" y="977323"/>
          <a:ext cx="2839417" cy="11357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noProof="0" dirty="0"/>
            <a:t>El servicio hidrometeorológico alerta a la Sociedad Nacional</a:t>
          </a:r>
        </a:p>
      </dsp:txBody>
      <dsp:txXfrm>
        <a:off x="572760" y="977323"/>
        <a:ext cx="1703651" cy="1135766"/>
      </dsp:txXfrm>
    </dsp:sp>
    <dsp:sp modelId="{7EE03660-7411-1D4E-A9A9-490CF452E087}">
      <dsp:nvSpPr>
        <dsp:cNvPr id="0" name=""/>
        <dsp:cNvSpPr/>
      </dsp:nvSpPr>
      <dsp:spPr>
        <a:xfrm>
          <a:off x="2560353" y="977323"/>
          <a:ext cx="2839417" cy="1135766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noProof="0" dirty="0"/>
            <a:t>La sociedad nacional comunica la advertencia a las sucursales</a:t>
          </a:r>
        </a:p>
      </dsp:txBody>
      <dsp:txXfrm>
        <a:off x="3128236" y="977323"/>
        <a:ext cx="1703651" cy="1135766"/>
      </dsp:txXfrm>
    </dsp:sp>
    <dsp:sp modelId="{3CA8F043-E0B4-1E41-BEDB-A753204AFFF5}">
      <dsp:nvSpPr>
        <dsp:cNvPr id="0" name=""/>
        <dsp:cNvSpPr/>
      </dsp:nvSpPr>
      <dsp:spPr>
        <a:xfrm>
          <a:off x="5115829" y="977323"/>
          <a:ext cx="2839417" cy="1135766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noProof="0" dirty="0"/>
            <a:t>Las sucursales activan a los voluntarios de FbF</a:t>
          </a:r>
        </a:p>
      </dsp:txBody>
      <dsp:txXfrm>
        <a:off x="5683712" y="977323"/>
        <a:ext cx="1703651" cy="1135766"/>
      </dsp:txXfrm>
    </dsp:sp>
    <dsp:sp modelId="{39C97C48-5BF3-F54C-9DEB-23C22E0CC561}">
      <dsp:nvSpPr>
        <dsp:cNvPr id="0" name=""/>
        <dsp:cNvSpPr/>
      </dsp:nvSpPr>
      <dsp:spPr>
        <a:xfrm>
          <a:off x="7671304" y="977323"/>
          <a:ext cx="2839417" cy="1135766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noProof="0" dirty="0"/>
            <a:t>Las sucursales envían voluntarios al campo / envían SMS, etc.</a:t>
          </a:r>
        </a:p>
      </dsp:txBody>
      <dsp:txXfrm>
        <a:off x="8239187" y="977323"/>
        <a:ext cx="1703651" cy="1135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88F4F-3130-E74A-9B7D-54B3D80D95AE}">
      <dsp:nvSpPr>
        <dsp:cNvPr id="0" name=""/>
        <dsp:cNvSpPr/>
      </dsp:nvSpPr>
      <dsp:spPr>
        <a:xfrm>
          <a:off x="1488" y="358835"/>
          <a:ext cx="2437804" cy="975121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Actividades preparativas</a:t>
          </a:r>
        </a:p>
      </dsp:txBody>
      <dsp:txXfrm>
        <a:off x="1488" y="358835"/>
        <a:ext cx="2194024" cy="975121"/>
      </dsp:txXfrm>
    </dsp:sp>
    <dsp:sp modelId="{C65D235C-D8ED-5947-9726-7E30C5917A32}">
      <dsp:nvSpPr>
        <dsp:cNvPr id="0" name=""/>
        <dsp:cNvSpPr/>
      </dsp:nvSpPr>
      <dsp:spPr>
        <a:xfrm>
          <a:off x="1951732" y="358835"/>
          <a:ext cx="2437804" cy="975121"/>
        </a:xfrm>
        <a:prstGeom prst="chevron">
          <a:avLst/>
        </a:prstGeom>
        <a:solidFill>
          <a:srgbClr val="B2F5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Actividades de Preactivación</a:t>
          </a:r>
        </a:p>
      </dsp:txBody>
      <dsp:txXfrm>
        <a:off x="2439293" y="358835"/>
        <a:ext cx="1462683" cy="975121"/>
      </dsp:txXfrm>
    </dsp:sp>
    <dsp:sp modelId="{12B1A053-8AD4-D64F-8FE7-6DCF00170985}">
      <dsp:nvSpPr>
        <dsp:cNvPr id="0" name=""/>
        <dsp:cNvSpPr/>
      </dsp:nvSpPr>
      <dsp:spPr>
        <a:xfrm>
          <a:off x="3901975" y="358835"/>
          <a:ext cx="2437804" cy="975121"/>
        </a:xfrm>
        <a:prstGeom prst="chevron">
          <a:avLst/>
        </a:prstGeom>
        <a:solidFill>
          <a:srgbClr val="46EC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Activador</a:t>
          </a:r>
          <a:endParaRPr lang="en-US" sz="1800" kern="1200" dirty="0"/>
        </a:p>
      </dsp:txBody>
      <dsp:txXfrm>
        <a:off x="4389536" y="358835"/>
        <a:ext cx="1462683" cy="975121"/>
      </dsp:txXfrm>
    </dsp:sp>
    <dsp:sp modelId="{D4A44279-7218-3C42-80C4-6E56C19F4EB1}">
      <dsp:nvSpPr>
        <dsp:cNvPr id="0" name=""/>
        <dsp:cNvSpPr/>
      </dsp:nvSpPr>
      <dsp:spPr>
        <a:xfrm>
          <a:off x="5852219" y="358835"/>
          <a:ext cx="2437804" cy="975121"/>
        </a:xfrm>
        <a:prstGeom prst="chevron">
          <a:avLst/>
        </a:prstGeom>
        <a:solidFill>
          <a:srgbClr val="39E3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Acciones tempranas</a:t>
          </a:r>
          <a:endParaRPr lang="es-ES_tradnl" sz="1800" kern="1200" noProof="0" dirty="0"/>
        </a:p>
      </dsp:txBody>
      <dsp:txXfrm>
        <a:off x="6339780" y="358835"/>
        <a:ext cx="1462683" cy="975121"/>
      </dsp:txXfrm>
    </dsp:sp>
    <dsp:sp modelId="{006AAE4C-9C0F-0C49-890E-3A7D5738DB04}">
      <dsp:nvSpPr>
        <dsp:cNvPr id="0" name=""/>
        <dsp:cNvSpPr/>
      </dsp:nvSpPr>
      <dsp:spPr>
        <a:xfrm>
          <a:off x="7802463" y="358835"/>
          <a:ext cx="2437804" cy="975121"/>
        </a:xfrm>
        <a:prstGeom prst="chevron">
          <a:avLst/>
        </a:prstGeom>
        <a:solidFill>
          <a:srgbClr val="4ADC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Resultados </a:t>
          </a:r>
        </a:p>
      </dsp:txBody>
      <dsp:txXfrm>
        <a:off x="8290024" y="358835"/>
        <a:ext cx="1462683" cy="975121"/>
      </dsp:txXfrm>
    </dsp:sp>
    <dsp:sp modelId="{970928CB-39D3-2B4E-9C97-67B57E80E9B3}">
      <dsp:nvSpPr>
        <dsp:cNvPr id="0" name=""/>
        <dsp:cNvSpPr/>
      </dsp:nvSpPr>
      <dsp:spPr>
        <a:xfrm>
          <a:off x="9752707" y="358835"/>
          <a:ext cx="2437804" cy="975121"/>
        </a:xfrm>
        <a:prstGeom prst="chevron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Meta/objetivo final</a:t>
          </a:r>
        </a:p>
      </dsp:txBody>
      <dsp:txXfrm>
        <a:off x="10240268" y="358835"/>
        <a:ext cx="1462683" cy="975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19D2B-8E27-421F-A5CC-6A93D08C4E54}">
      <dsp:nvSpPr>
        <dsp:cNvPr id="0" name=""/>
        <dsp:cNvSpPr/>
      </dsp:nvSpPr>
      <dsp:spPr>
        <a:xfrm>
          <a:off x="242893" y="2565761"/>
          <a:ext cx="3676642" cy="381243"/>
        </a:xfrm>
        <a:custGeom>
          <a:avLst/>
          <a:gdLst/>
          <a:ahLst/>
          <a:cxnLst/>
          <a:rect l="0" t="0" r="0" b="0"/>
          <a:pathLst>
            <a:path>
              <a:moveTo>
                <a:pt x="3676642" y="381243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1988805" y="2663974"/>
        <a:ext cx="184817" cy="184817"/>
      </dsp:txXfrm>
    </dsp:sp>
    <dsp:sp modelId="{F94A0C7F-66B6-C34A-8C3A-1EC350DCF89F}">
      <dsp:nvSpPr>
        <dsp:cNvPr id="0" name=""/>
        <dsp:cNvSpPr/>
      </dsp:nvSpPr>
      <dsp:spPr>
        <a:xfrm>
          <a:off x="2413184" y="2745707"/>
          <a:ext cx="5865922" cy="201297"/>
        </a:xfrm>
        <a:custGeom>
          <a:avLst/>
          <a:gdLst/>
          <a:ahLst/>
          <a:cxnLst/>
          <a:rect l="0" t="0" r="0" b="0"/>
          <a:pathLst>
            <a:path>
              <a:moveTo>
                <a:pt x="5865922" y="0"/>
              </a:moveTo>
              <a:lnTo>
                <a:pt x="0" y="2012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199411" y="2699622"/>
        <a:ext cx="293468" cy="293468"/>
      </dsp:txXfrm>
    </dsp:sp>
    <dsp:sp modelId="{72253EDC-5F3B-4554-AEB5-E667B13C03D2}">
      <dsp:nvSpPr>
        <dsp:cNvPr id="0" name=""/>
        <dsp:cNvSpPr/>
      </dsp:nvSpPr>
      <dsp:spPr>
        <a:xfrm>
          <a:off x="6208435" y="2370480"/>
          <a:ext cx="4056507" cy="375227"/>
        </a:xfrm>
        <a:custGeom>
          <a:avLst/>
          <a:gdLst/>
          <a:ahLst/>
          <a:cxnLst/>
          <a:rect l="0" t="0" r="0" b="0"/>
          <a:pathLst>
            <a:path>
              <a:moveTo>
                <a:pt x="4056507" y="0"/>
              </a:moveTo>
              <a:lnTo>
                <a:pt x="0" y="37522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8134843" y="2456248"/>
        <a:ext cx="203691" cy="203691"/>
      </dsp:txXfrm>
    </dsp:sp>
    <dsp:sp modelId="{A8CE4AE5-28D0-4C04-80FC-6AF82BE5974A}">
      <dsp:nvSpPr>
        <dsp:cNvPr id="0" name=""/>
        <dsp:cNvSpPr/>
      </dsp:nvSpPr>
      <dsp:spPr>
        <a:xfrm>
          <a:off x="8746995" y="1685256"/>
          <a:ext cx="2922458" cy="685224"/>
        </a:xfrm>
        <a:custGeom>
          <a:avLst/>
          <a:gdLst/>
          <a:ahLst/>
          <a:cxnLst/>
          <a:rect l="0" t="0" r="0" b="0"/>
          <a:pathLst>
            <a:path>
              <a:moveTo>
                <a:pt x="2922458" y="0"/>
              </a:moveTo>
              <a:lnTo>
                <a:pt x="0" y="685224"/>
              </a:lnTo>
            </a:path>
          </a:pathLst>
        </a:custGeom>
        <a:noFill/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10133182" y="1952825"/>
        <a:ext cx="150085" cy="150085"/>
      </dsp:txXfrm>
    </dsp:sp>
    <dsp:sp modelId="{732C5751-C6FA-3A40-AF4E-0AD1B6E0E77B}">
      <dsp:nvSpPr>
        <dsp:cNvPr id="0" name=""/>
        <dsp:cNvSpPr/>
      </dsp:nvSpPr>
      <dsp:spPr>
        <a:xfrm>
          <a:off x="284886" y="453010"/>
          <a:ext cx="1899468" cy="1020487"/>
        </a:xfrm>
        <a:custGeom>
          <a:avLst/>
          <a:gdLst/>
          <a:ahLst/>
          <a:cxnLst/>
          <a:rect l="0" t="0" r="0" b="0"/>
          <a:pathLst>
            <a:path>
              <a:moveTo>
                <a:pt x="1899468" y="1020487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180714" y="909348"/>
        <a:ext cx="107812" cy="107812"/>
      </dsp:txXfrm>
    </dsp:sp>
    <dsp:sp modelId="{F1EF12DF-7E65-421E-A95B-4B95A3DF6BE3}">
      <dsp:nvSpPr>
        <dsp:cNvPr id="0" name=""/>
        <dsp:cNvSpPr/>
      </dsp:nvSpPr>
      <dsp:spPr>
        <a:xfrm>
          <a:off x="214317" y="500029"/>
          <a:ext cx="4066488" cy="973468"/>
        </a:xfrm>
        <a:custGeom>
          <a:avLst/>
          <a:gdLst/>
          <a:ahLst/>
          <a:cxnLst/>
          <a:rect l="0" t="0" r="0" b="0"/>
          <a:pathLst>
            <a:path>
              <a:moveTo>
                <a:pt x="4066488" y="0"/>
              </a:moveTo>
              <a:lnTo>
                <a:pt x="0" y="9734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2143027" y="882229"/>
        <a:ext cx="209069" cy="209069"/>
      </dsp:txXfrm>
    </dsp:sp>
    <dsp:sp modelId="{CC16E45C-FE50-5A41-A4DA-A692AF96BBBE}">
      <dsp:nvSpPr>
        <dsp:cNvPr id="0" name=""/>
        <dsp:cNvSpPr/>
      </dsp:nvSpPr>
      <dsp:spPr>
        <a:xfrm>
          <a:off x="2210134" y="397563"/>
          <a:ext cx="5948024" cy="102466"/>
        </a:xfrm>
        <a:custGeom>
          <a:avLst/>
          <a:gdLst/>
          <a:ahLst/>
          <a:cxnLst/>
          <a:rect l="0" t="0" r="0" b="0"/>
          <a:pathLst>
            <a:path>
              <a:moveTo>
                <a:pt x="5948024" y="0"/>
              </a:moveTo>
              <a:lnTo>
                <a:pt x="0" y="1024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5035424" y="300073"/>
        <a:ext cx="297445" cy="297445"/>
      </dsp:txXfrm>
    </dsp:sp>
    <dsp:sp modelId="{E396543F-381D-4782-9D2A-CEFB1245FF88}">
      <dsp:nvSpPr>
        <dsp:cNvPr id="0" name=""/>
        <dsp:cNvSpPr/>
      </dsp:nvSpPr>
      <dsp:spPr>
        <a:xfrm>
          <a:off x="6087487" y="397563"/>
          <a:ext cx="4097051" cy="184504"/>
        </a:xfrm>
        <a:custGeom>
          <a:avLst/>
          <a:gdLst/>
          <a:ahLst/>
          <a:cxnLst/>
          <a:rect l="0" t="0" r="0" b="0"/>
          <a:pathLst>
            <a:path>
              <a:moveTo>
                <a:pt x="4097051" y="184504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8033483" y="387285"/>
        <a:ext cx="205060" cy="205060"/>
      </dsp:txXfrm>
    </dsp:sp>
    <dsp:sp modelId="{777D5BDA-3BA0-407B-8015-00AA753CD40C}">
      <dsp:nvSpPr>
        <dsp:cNvPr id="0" name=""/>
        <dsp:cNvSpPr/>
      </dsp:nvSpPr>
      <dsp:spPr>
        <a:xfrm>
          <a:off x="8529637" y="582067"/>
          <a:ext cx="3139816" cy="1103188"/>
        </a:xfrm>
        <a:custGeom>
          <a:avLst/>
          <a:gdLst/>
          <a:ahLst/>
          <a:cxnLst/>
          <a:rect l="0" t="0" r="0" b="0"/>
          <a:pathLst>
            <a:path>
              <a:moveTo>
                <a:pt x="3139816" y="1103188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10016346" y="1050462"/>
        <a:ext cx="166399" cy="166399"/>
      </dsp:txXfrm>
    </dsp:sp>
    <dsp:sp modelId="{CE51534C-A4A6-4253-8E6A-7F58E0121997}">
      <dsp:nvSpPr>
        <dsp:cNvPr id="0" name=""/>
        <dsp:cNvSpPr/>
      </dsp:nvSpPr>
      <dsp:spPr>
        <a:xfrm rot="5400000">
          <a:off x="9692481" y="1369605"/>
          <a:ext cx="3322643" cy="631302"/>
        </a:xfrm>
        <a:prstGeom prst="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Objetivo</a:t>
          </a:r>
        </a:p>
      </dsp:txBody>
      <dsp:txXfrm>
        <a:off x="9692481" y="1369605"/>
        <a:ext cx="3322643" cy="631302"/>
      </dsp:txXfrm>
    </dsp:sp>
    <dsp:sp modelId="{4E272368-C049-4D78-BF98-27850D801AA2}">
      <dsp:nvSpPr>
        <dsp:cNvPr id="0" name=""/>
        <dsp:cNvSpPr/>
      </dsp:nvSpPr>
      <dsp:spPr>
        <a:xfrm>
          <a:off x="8529637" y="92641"/>
          <a:ext cx="1654901" cy="978853"/>
        </a:xfrm>
        <a:prstGeom prst="rect">
          <a:avLst/>
        </a:prstGeom>
        <a:solidFill>
          <a:srgbClr val="4ADC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Cambio de comportamiento 1</a:t>
          </a:r>
        </a:p>
      </dsp:txBody>
      <dsp:txXfrm>
        <a:off x="8529637" y="92641"/>
        <a:ext cx="1654901" cy="978853"/>
      </dsp:txXfrm>
    </dsp:sp>
    <dsp:sp modelId="{A0514AFB-3FC2-4D31-A22A-F24FC1C846E8}">
      <dsp:nvSpPr>
        <dsp:cNvPr id="0" name=""/>
        <dsp:cNvSpPr/>
      </dsp:nvSpPr>
      <dsp:spPr>
        <a:xfrm>
          <a:off x="6087487" y="81912"/>
          <a:ext cx="2070671" cy="631302"/>
        </a:xfrm>
        <a:prstGeom prst="rect">
          <a:avLst/>
        </a:prstGeom>
        <a:solidFill>
          <a:srgbClr val="39E3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Acción temprana: distribución</a:t>
          </a:r>
        </a:p>
      </dsp:txBody>
      <dsp:txXfrm>
        <a:off x="6087487" y="81912"/>
        <a:ext cx="2070671" cy="631302"/>
      </dsp:txXfrm>
    </dsp:sp>
    <dsp:sp modelId="{9FC29451-C37B-C94E-8189-7403706A3AEE}">
      <dsp:nvSpPr>
        <dsp:cNvPr id="0" name=""/>
        <dsp:cNvSpPr/>
      </dsp:nvSpPr>
      <dsp:spPr>
        <a:xfrm>
          <a:off x="2210134" y="184378"/>
          <a:ext cx="2070671" cy="631302"/>
        </a:xfrm>
        <a:prstGeom prst="rect">
          <a:avLst/>
        </a:prstGeom>
        <a:solidFill>
          <a:srgbClr val="B2F5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Registro de beneficiarios</a:t>
          </a:r>
        </a:p>
      </dsp:txBody>
      <dsp:txXfrm>
        <a:off x="2210134" y="184378"/>
        <a:ext cx="2070671" cy="631302"/>
      </dsp:txXfrm>
    </dsp:sp>
    <dsp:sp modelId="{28DA7593-EB44-4653-8B48-BC1FCFB765C4}">
      <dsp:nvSpPr>
        <dsp:cNvPr id="0" name=""/>
        <dsp:cNvSpPr/>
      </dsp:nvSpPr>
      <dsp:spPr>
        <a:xfrm>
          <a:off x="214317" y="1159188"/>
          <a:ext cx="1970036" cy="62861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Preposicionamiento</a:t>
          </a:r>
        </a:p>
      </dsp:txBody>
      <dsp:txXfrm>
        <a:off x="214317" y="1159188"/>
        <a:ext cx="1970036" cy="628619"/>
      </dsp:txXfrm>
    </dsp:sp>
    <dsp:sp modelId="{B16DA379-EAE0-BE41-96DC-E75FD1B8605B}">
      <dsp:nvSpPr>
        <dsp:cNvPr id="0" name=""/>
        <dsp:cNvSpPr/>
      </dsp:nvSpPr>
      <dsp:spPr>
        <a:xfrm>
          <a:off x="284886" y="137359"/>
          <a:ext cx="1709649" cy="63130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Compra de bienes</a:t>
          </a:r>
        </a:p>
      </dsp:txBody>
      <dsp:txXfrm>
        <a:off x="284886" y="137359"/>
        <a:ext cx="1709649" cy="631302"/>
      </dsp:txXfrm>
    </dsp:sp>
    <dsp:sp modelId="{18D89B5E-9D81-4D5F-858D-0F4F15597D9C}">
      <dsp:nvSpPr>
        <dsp:cNvPr id="0" name=""/>
        <dsp:cNvSpPr/>
      </dsp:nvSpPr>
      <dsp:spPr>
        <a:xfrm>
          <a:off x="8746995" y="1873488"/>
          <a:ext cx="1517947" cy="993985"/>
        </a:xfrm>
        <a:prstGeom prst="rect">
          <a:avLst/>
        </a:prstGeom>
        <a:solidFill>
          <a:srgbClr val="4ADC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Cambio de comportamiento 2</a:t>
          </a:r>
        </a:p>
      </dsp:txBody>
      <dsp:txXfrm>
        <a:off x="8746995" y="1873488"/>
        <a:ext cx="1517947" cy="993985"/>
      </dsp:txXfrm>
    </dsp:sp>
    <dsp:sp modelId="{14C20730-886E-4D58-A2F4-DF7A4C0A85E7}">
      <dsp:nvSpPr>
        <dsp:cNvPr id="0" name=""/>
        <dsp:cNvSpPr/>
      </dsp:nvSpPr>
      <dsp:spPr>
        <a:xfrm>
          <a:off x="6208435" y="2213706"/>
          <a:ext cx="2070671" cy="1064003"/>
        </a:xfrm>
        <a:prstGeom prst="rect">
          <a:avLst/>
        </a:prstGeom>
        <a:solidFill>
          <a:srgbClr val="39E3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Acción temprana: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demostración para la comunidad</a:t>
          </a:r>
        </a:p>
      </dsp:txBody>
      <dsp:txXfrm>
        <a:off x="6208435" y="2213706"/>
        <a:ext cx="2070671" cy="1064003"/>
      </dsp:txXfrm>
    </dsp:sp>
    <dsp:sp modelId="{BEB96E75-3C9A-C542-8A83-BC1EA08CDA9A}">
      <dsp:nvSpPr>
        <dsp:cNvPr id="0" name=""/>
        <dsp:cNvSpPr/>
      </dsp:nvSpPr>
      <dsp:spPr>
        <a:xfrm>
          <a:off x="2413184" y="2631353"/>
          <a:ext cx="1506351" cy="631302"/>
        </a:xfrm>
        <a:prstGeom prst="rect">
          <a:avLst/>
        </a:prstGeom>
        <a:solidFill>
          <a:srgbClr val="B2F5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Capacitación de voluntarios</a:t>
          </a:r>
        </a:p>
      </dsp:txBody>
      <dsp:txXfrm>
        <a:off x="2413184" y="2631353"/>
        <a:ext cx="1506351" cy="631302"/>
      </dsp:txXfrm>
    </dsp:sp>
    <dsp:sp modelId="{D1D7A469-3E9E-4350-848A-C0B5BABC330A}">
      <dsp:nvSpPr>
        <dsp:cNvPr id="0" name=""/>
        <dsp:cNvSpPr/>
      </dsp:nvSpPr>
      <dsp:spPr>
        <a:xfrm>
          <a:off x="242893" y="1939717"/>
          <a:ext cx="1709649" cy="125208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Coordinación para preparar la capacitación</a:t>
          </a:r>
        </a:p>
      </dsp:txBody>
      <dsp:txXfrm>
        <a:off x="242893" y="1939717"/>
        <a:ext cx="1709649" cy="1252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19D2B-8E27-421F-A5CC-6A93D08C4E54}">
      <dsp:nvSpPr>
        <dsp:cNvPr id="0" name=""/>
        <dsp:cNvSpPr/>
      </dsp:nvSpPr>
      <dsp:spPr>
        <a:xfrm>
          <a:off x="245319" y="2737525"/>
          <a:ext cx="3675118" cy="381085"/>
        </a:xfrm>
        <a:custGeom>
          <a:avLst/>
          <a:gdLst/>
          <a:ahLst/>
          <a:cxnLst/>
          <a:rect l="0" t="0" r="0" b="0"/>
          <a:pathLst>
            <a:path>
              <a:moveTo>
                <a:pt x="3675118" y="381085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1990508" y="2835697"/>
        <a:ext cx="184741" cy="184741"/>
      </dsp:txXfrm>
    </dsp:sp>
    <dsp:sp modelId="{F94A0C7F-66B6-C34A-8C3A-1EC350DCF89F}">
      <dsp:nvSpPr>
        <dsp:cNvPr id="0" name=""/>
        <dsp:cNvSpPr/>
      </dsp:nvSpPr>
      <dsp:spPr>
        <a:xfrm>
          <a:off x="2414711" y="2917397"/>
          <a:ext cx="5863490" cy="201213"/>
        </a:xfrm>
        <a:custGeom>
          <a:avLst/>
          <a:gdLst/>
          <a:ahLst/>
          <a:cxnLst/>
          <a:rect l="0" t="0" r="0" b="0"/>
          <a:pathLst>
            <a:path>
              <a:moveTo>
                <a:pt x="5863490" y="0"/>
              </a:moveTo>
              <a:lnTo>
                <a:pt x="0" y="2012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199782" y="2871330"/>
        <a:ext cx="293347" cy="293347"/>
      </dsp:txXfrm>
    </dsp:sp>
    <dsp:sp modelId="{72253EDC-5F3B-4554-AEB5-E667B13C03D2}">
      <dsp:nvSpPr>
        <dsp:cNvPr id="0" name=""/>
        <dsp:cNvSpPr/>
      </dsp:nvSpPr>
      <dsp:spPr>
        <a:xfrm>
          <a:off x="6208388" y="2542325"/>
          <a:ext cx="4054826" cy="375071"/>
        </a:xfrm>
        <a:custGeom>
          <a:avLst/>
          <a:gdLst/>
          <a:ahLst/>
          <a:cxnLst/>
          <a:rect l="0" t="0" r="0" b="0"/>
          <a:pathLst>
            <a:path>
              <a:moveTo>
                <a:pt x="4054826" y="0"/>
              </a:moveTo>
              <a:lnTo>
                <a:pt x="0" y="375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8133998" y="2628058"/>
        <a:ext cx="203606" cy="203606"/>
      </dsp:txXfrm>
    </dsp:sp>
    <dsp:sp modelId="{A8CE4AE5-28D0-4C04-80FC-6AF82BE5974A}">
      <dsp:nvSpPr>
        <dsp:cNvPr id="0" name=""/>
        <dsp:cNvSpPr/>
      </dsp:nvSpPr>
      <dsp:spPr>
        <a:xfrm>
          <a:off x="8745896" y="1857385"/>
          <a:ext cx="2921247" cy="684940"/>
        </a:xfrm>
        <a:custGeom>
          <a:avLst/>
          <a:gdLst/>
          <a:ahLst/>
          <a:cxnLst/>
          <a:rect l="0" t="0" r="0" b="0"/>
          <a:pathLst>
            <a:path>
              <a:moveTo>
                <a:pt x="2921247" y="0"/>
              </a:moveTo>
              <a:lnTo>
                <a:pt x="0" y="684940"/>
              </a:lnTo>
            </a:path>
          </a:pathLst>
        </a:custGeom>
        <a:noFill/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10131508" y="2124843"/>
        <a:ext cx="150023" cy="150023"/>
      </dsp:txXfrm>
    </dsp:sp>
    <dsp:sp modelId="{732C5751-C6FA-3A40-AF4E-0AD1B6E0E77B}">
      <dsp:nvSpPr>
        <dsp:cNvPr id="0" name=""/>
        <dsp:cNvSpPr/>
      </dsp:nvSpPr>
      <dsp:spPr>
        <a:xfrm>
          <a:off x="163768" y="612991"/>
          <a:ext cx="2022207" cy="1032723"/>
        </a:xfrm>
        <a:custGeom>
          <a:avLst/>
          <a:gdLst/>
          <a:ahLst/>
          <a:cxnLst/>
          <a:rect l="0" t="0" r="0" b="0"/>
          <a:pathLst>
            <a:path>
              <a:moveTo>
                <a:pt x="2022207" y="1032723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118106" y="1072587"/>
        <a:ext cx="113532" cy="113532"/>
      </dsp:txXfrm>
    </dsp:sp>
    <dsp:sp modelId="{F1EF12DF-7E65-421E-A95B-4B95A3DF6BE3}">
      <dsp:nvSpPr>
        <dsp:cNvPr id="0" name=""/>
        <dsp:cNvSpPr/>
      </dsp:nvSpPr>
      <dsp:spPr>
        <a:xfrm>
          <a:off x="216755" y="672650"/>
          <a:ext cx="4064802" cy="973064"/>
        </a:xfrm>
        <a:custGeom>
          <a:avLst/>
          <a:gdLst/>
          <a:ahLst/>
          <a:cxnLst/>
          <a:rect l="0" t="0" r="0" b="0"/>
          <a:pathLst>
            <a:path>
              <a:moveTo>
                <a:pt x="4064802" y="0"/>
              </a:moveTo>
              <a:lnTo>
                <a:pt x="0" y="9730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2144665" y="1054691"/>
        <a:ext cx="208982" cy="208982"/>
      </dsp:txXfrm>
    </dsp:sp>
    <dsp:sp modelId="{CC16E45C-FE50-5A41-A4DA-A692AF96BBBE}">
      <dsp:nvSpPr>
        <dsp:cNvPr id="0" name=""/>
        <dsp:cNvSpPr/>
      </dsp:nvSpPr>
      <dsp:spPr>
        <a:xfrm>
          <a:off x="2211745" y="570226"/>
          <a:ext cx="5945558" cy="102424"/>
        </a:xfrm>
        <a:custGeom>
          <a:avLst/>
          <a:gdLst/>
          <a:ahLst/>
          <a:cxnLst/>
          <a:rect l="0" t="0" r="0" b="0"/>
          <a:pathLst>
            <a:path>
              <a:moveTo>
                <a:pt x="5945558" y="0"/>
              </a:moveTo>
              <a:lnTo>
                <a:pt x="0" y="1024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5035863" y="472777"/>
        <a:ext cx="297322" cy="297322"/>
      </dsp:txXfrm>
    </dsp:sp>
    <dsp:sp modelId="{E396543F-381D-4782-9D2A-CEFB1245FF88}">
      <dsp:nvSpPr>
        <dsp:cNvPr id="0" name=""/>
        <dsp:cNvSpPr/>
      </dsp:nvSpPr>
      <dsp:spPr>
        <a:xfrm>
          <a:off x="6087491" y="570226"/>
          <a:ext cx="4304321" cy="157747"/>
        </a:xfrm>
        <a:custGeom>
          <a:avLst/>
          <a:gdLst/>
          <a:ahLst/>
          <a:cxnLst/>
          <a:rect l="0" t="0" r="0" b="0"/>
          <a:pathLst>
            <a:path>
              <a:moveTo>
                <a:pt x="4304321" y="157747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8131971" y="541419"/>
        <a:ext cx="215360" cy="215360"/>
      </dsp:txXfrm>
    </dsp:sp>
    <dsp:sp modelId="{777D5BDA-3BA0-407B-8015-00AA753CD40C}">
      <dsp:nvSpPr>
        <dsp:cNvPr id="0" name=""/>
        <dsp:cNvSpPr/>
      </dsp:nvSpPr>
      <dsp:spPr>
        <a:xfrm>
          <a:off x="8737596" y="727973"/>
          <a:ext cx="2929547" cy="1129411"/>
        </a:xfrm>
        <a:custGeom>
          <a:avLst/>
          <a:gdLst/>
          <a:ahLst/>
          <a:cxnLst/>
          <a:rect l="0" t="0" r="0" b="0"/>
          <a:pathLst>
            <a:path>
              <a:moveTo>
                <a:pt x="2929547" y="1129411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10123877" y="1214186"/>
        <a:ext cx="156985" cy="156985"/>
      </dsp:txXfrm>
    </dsp:sp>
    <dsp:sp modelId="{CE51534C-A4A6-4253-8E6A-7F58E0121997}">
      <dsp:nvSpPr>
        <dsp:cNvPr id="0" name=""/>
        <dsp:cNvSpPr/>
      </dsp:nvSpPr>
      <dsp:spPr>
        <a:xfrm rot="5400000">
          <a:off x="9690990" y="1541865"/>
          <a:ext cx="3321266" cy="631040"/>
        </a:xfrm>
        <a:prstGeom prst="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Objetivo</a:t>
          </a:r>
        </a:p>
      </dsp:txBody>
      <dsp:txXfrm>
        <a:off x="9690990" y="1541865"/>
        <a:ext cx="3321266" cy="631040"/>
      </dsp:txXfrm>
    </dsp:sp>
    <dsp:sp modelId="{4E272368-C049-4D78-BF98-27850D801AA2}">
      <dsp:nvSpPr>
        <dsp:cNvPr id="0" name=""/>
        <dsp:cNvSpPr/>
      </dsp:nvSpPr>
      <dsp:spPr>
        <a:xfrm>
          <a:off x="8737596" y="238749"/>
          <a:ext cx="1654215" cy="978447"/>
        </a:xfrm>
        <a:prstGeom prst="rect">
          <a:avLst/>
        </a:prstGeom>
        <a:solidFill>
          <a:srgbClr val="4ADC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Cambio de comportamiento 1</a:t>
          </a:r>
        </a:p>
      </dsp:txBody>
      <dsp:txXfrm>
        <a:off x="8737596" y="238749"/>
        <a:ext cx="1654215" cy="978447"/>
      </dsp:txXfrm>
    </dsp:sp>
    <dsp:sp modelId="{A0514AFB-3FC2-4D31-A22A-F24FC1C846E8}">
      <dsp:nvSpPr>
        <dsp:cNvPr id="0" name=""/>
        <dsp:cNvSpPr/>
      </dsp:nvSpPr>
      <dsp:spPr>
        <a:xfrm>
          <a:off x="6087491" y="254705"/>
          <a:ext cx="2069813" cy="631040"/>
        </a:xfrm>
        <a:prstGeom prst="rect">
          <a:avLst/>
        </a:prstGeom>
        <a:solidFill>
          <a:srgbClr val="39E3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Acción temprana: distribución</a:t>
          </a:r>
        </a:p>
      </dsp:txBody>
      <dsp:txXfrm>
        <a:off x="6087491" y="254705"/>
        <a:ext cx="2069813" cy="631040"/>
      </dsp:txXfrm>
    </dsp:sp>
    <dsp:sp modelId="{9FC29451-C37B-C94E-8189-7403706A3AEE}">
      <dsp:nvSpPr>
        <dsp:cNvPr id="0" name=""/>
        <dsp:cNvSpPr/>
      </dsp:nvSpPr>
      <dsp:spPr>
        <a:xfrm>
          <a:off x="2211745" y="357129"/>
          <a:ext cx="2069813" cy="631040"/>
        </a:xfrm>
        <a:prstGeom prst="rect">
          <a:avLst/>
        </a:prstGeom>
        <a:solidFill>
          <a:srgbClr val="B2F5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Registro de beneficiarios</a:t>
          </a:r>
        </a:p>
      </dsp:txBody>
      <dsp:txXfrm>
        <a:off x="2211745" y="357129"/>
        <a:ext cx="2069813" cy="631040"/>
      </dsp:txXfrm>
    </dsp:sp>
    <dsp:sp modelId="{28DA7593-EB44-4653-8B48-BC1FCFB765C4}">
      <dsp:nvSpPr>
        <dsp:cNvPr id="0" name=""/>
        <dsp:cNvSpPr/>
      </dsp:nvSpPr>
      <dsp:spPr>
        <a:xfrm>
          <a:off x="216755" y="1331535"/>
          <a:ext cx="1969220" cy="62835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Preposicionamiento</a:t>
          </a:r>
        </a:p>
      </dsp:txBody>
      <dsp:txXfrm>
        <a:off x="216755" y="1331535"/>
        <a:ext cx="1969220" cy="628358"/>
      </dsp:txXfrm>
    </dsp:sp>
    <dsp:sp modelId="{B16DA379-EAE0-BE41-96DC-E75FD1B8605B}">
      <dsp:nvSpPr>
        <dsp:cNvPr id="0" name=""/>
        <dsp:cNvSpPr/>
      </dsp:nvSpPr>
      <dsp:spPr>
        <a:xfrm>
          <a:off x="163768" y="297471"/>
          <a:ext cx="1708941" cy="63104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Compra de bienes</a:t>
          </a:r>
        </a:p>
      </dsp:txBody>
      <dsp:txXfrm>
        <a:off x="163768" y="297471"/>
        <a:ext cx="1708941" cy="631040"/>
      </dsp:txXfrm>
    </dsp:sp>
    <dsp:sp modelId="{18D89B5E-9D81-4D5F-858D-0F4F15597D9C}">
      <dsp:nvSpPr>
        <dsp:cNvPr id="0" name=""/>
        <dsp:cNvSpPr/>
      </dsp:nvSpPr>
      <dsp:spPr>
        <a:xfrm>
          <a:off x="8745896" y="2045538"/>
          <a:ext cx="1517317" cy="993573"/>
        </a:xfrm>
        <a:prstGeom prst="rect">
          <a:avLst/>
        </a:prstGeom>
        <a:solidFill>
          <a:srgbClr val="4ADC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Cambio de comportamiento 2</a:t>
          </a:r>
        </a:p>
      </dsp:txBody>
      <dsp:txXfrm>
        <a:off x="8745896" y="2045538"/>
        <a:ext cx="1517317" cy="993573"/>
      </dsp:txXfrm>
    </dsp:sp>
    <dsp:sp modelId="{14C20730-886E-4D58-A2F4-DF7A4C0A85E7}">
      <dsp:nvSpPr>
        <dsp:cNvPr id="0" name=""/>
        <dsp:cNvSpPr/>
      </dsp:nvSpPr>
      <dsp:spPr>
        <a:xfrm>
          <a:off x="6208388" y="2385616"/>
          <a:ext cx="2069813" cy="1063562"/>
        </a:xfrm>
        <a:prstGeom prst="rect">
          <a:avLst/>
        </a:prstGeom>
        <a:solidFill>
          <a:srgbClr val="39E3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Acción temprana: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demostración para la comunidad</a:t>
          </a:r>
        </a:p>
      </dsp:txBody>
      <dsp:txXfrm>
        <a:off x="6208388" y="2385616"/>
        <a:ext cx="2069813" cy="1063562"/>
      </dsp:txXfrm>
    </dsp:sp>
    <dsp:sp modelId="{BEB96E75-3C9A-C542-8A83-BC1EA08CDA9A}">
      <dsp:nvSpPr>
        <dsp:cNvPr id="0" name=""/>
        <dsp:cNvSpPr/>
      </dsp:nvSpPr>
      <dsp:spPr>
        <a:xfrm>
          <a:off x="2414711" y="2803090"/>
          <a:ext cx="1505726" cy="631040"/>
        </a:xfrm>
        <a:prstGeom prst="rect">
          <a:avLst/>
        </a:prstGeom>
        <a:solidFill>
          <a:srgbClr val="B2F5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Capacitación de voluntarios</a:t>
          </a:r>
        </a:p>
      </dsp:txBody>
      <dsp:txXfrm>
        <a:off x="2414711" y="2803090"/>
        <a:ext cx="1505726" cy="631040"/>
      </dsp:txXfrm>
    </dsp:sp>
    <dsp:sp modelId="{D1D7A469-3E9E-4350-848A-C0B5BABC330A}">
      <dsp:nvSpPr>
        <dsp:cNvPr id="0" name=""/>
        <dsp:cNvSpPr/>
      </dsp:nvSpPr>
      <dsp:spPr>
        <a:xfrm>
          <a:off x="245319" y="2111741"/>
          <a:ext cx="1708941" cy="1251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Coordinación para preparar la capacitación</a:t>
          </a:r>
        </a:p>
      </dsp:txBody>
      <dsp:txXfrm>
        <a:off x="245319" y="2111741"/>
        <a:ext cx="1708941" cy="1251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C5751-C6FA-3A40-AF4E-0AD1B6E0E77B}">
      <dsp:nvSpPr>
        <dsp:cNvPr id="0" name=""/>
        <dsp:cNvSpPr/>
      </dsp:nvSpPr>
      <dsp:spPr>
        <a:xfrm>
          <a:off x="0" y="1168935"/>
          <a:ext cx="2025669" cy="1330722"/>
        </a:xfrm>
        <a:custGeom>
          <a:avLst/>
          <a:gdLst/>
          <a:ahLst/>
          <a:cxnLst/>
          <a:rect l="0" t="0" r="0" b="0"/>
          <a:pathLst>
            <a:path>
              <a:moveTo>
                <a:pt x="2025669" y="1330722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952243" y="1773705"/>
        <a:ext cx="121183" cy="121183"/>
      </dsp:txXfrm>
    </dsp:sp>
    <dsp:sp modelId="{F1EF12DF-7E65-421E-A95B-4B95A3DF6BE3}">
      <dsp:nvSpPr>
        <dsp:cNvPr id="0" name=""/>
        <dsp:cNvSpPr/>
      </dsp:nvSpPr>
      <dsp:spPr>
        <a:xfrm>
          <a:off x="0" y="1191707"/>
          <a:ext cx="4654789" cy="1307951"/>
        </a:xfrm>
        <a:custGeom>
          <a:avLst/>
          <a:gdLst/>
          <a:ahLst/>
          <a:cxnLst/>
          <a:rect l="0" t="0" r="0" b="0"/>
          <a:pathLst>
            <a:path>
              <a:moveTo>
                <a:pt x="4654789" y="0"/>
              </a:moveTo>
              <a:lnTo>
                <a:pt x="0" y="13079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2206518" y="1724806"/>
        <a:ext cx="241752" cy="241752"/>
      </dsp:txXfrm>
    </dsp:sp>
    <dsp:sp modelId="{CC16E45C-FE50-5A41-A4DA-A692AF96BBBE}">
      <dsp:nvSpPr>
        <dsp:cNvPr id="0" name=""/>
        <dsp:cNvSpPr/>
      </dsp:nvSpPr>
      <dsp:spPr>
        <a:xfrm>
          <a:off x="2525643" y="1079224"/>
          <a:ext cx="5519556" cy="91440"/>
        </a:xfrm>
        <a:custGeom>
          <a:avLst/>
          <a:gdLst/>
          <a:ahLst/>
          <a:cxnLst/>
          <a:rect l="0" t="0" r="0" b="0"/>
          <a:pathLst>
            <a:path>
              <a:moveTo>
                <a:pt x="5519556" y="45720"/>
              </a:moveTo>
              <a:lnTo>
                <a:pt x="0" y="1124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900" kern="1200" noProof="0" dirty="0"/>
        </a:p>
      </dsp:txBody>
      <dsp:txXfrm>
        <a:off x="5147422" y="986945"/>
        <a:ext cx="275997" cy="275997"/>
      </dsp:txXfrm>
    </dsp:sp>
    <dsp:sp modelId="{E396543F-381D-4782-9D2A-CEFB1245FF88}">
      <dsp:nvSpPr>
        <dsp:cNvPr id="0" name=""/>
        <dsp:cNvSpPr/>
      </dsp:nvSpPr>
      <dsp:spPr>
        <a:xfrm>
          <a:off x="6220159" y="1124944"/>
          <a:ext cx="4270556" cy="132416"/>
        </a:xfrm>
        <a:custGeom>
          <a:avLst/>
          <a:gdLst/>
          <a:ahLst/>
          <a:cxnLst/>
          <a:rect l="0" t="0" r="0" b="0"/>
          <a:pathLst>
            <a:path>
              <a:moveTo>
                <a:pt x="4270556" y="132416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8248622" y="1084336"/>
        <a:ext cx="213630" cy="213630"/>
      </dsp:txXfrm>
    </dsp:sp>
    <dsp:sp modelId="{777D5BDA-3BA0-407B-8015-00AA753CD40C}">
      <dsp:nvSpPr>
        <dsp:cNvPr id="0" name=""/>
        <dsp:cNvSpPr/>
      </dsp:nvSpPr>
      <dsp:spPr>
        <a:xfrm>
          <a:off x="8827362" y="1257360"/>
          <a:ext cx="3170677" cy="599472"/>
        </a:xfrm>
        <a:custGeom>
          <a:avLst/>
          <a:gdLst/>
          <a:ahLst/>
          <a:cxnLst/>
          <a:rect l="0" t="0" r="0" b="0"/>
          <a:pathLst>
            <a:path>
              <a:moveTo>
                <a:pt x="3170677" y="599472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10332030" y="1476424"/>
        <a:ext cx="161342" cy="161342"/>
      </dsp:txXfrm>
    </dsp:sp>
    <dsp:sp modelId="{CE51534C-A4A6-4253-8E6A-7F58E0121997}">
      <dsp:nvSpPr>
        <dsp:cNvPr id="0" name=""/>
        <dsp:cNvSpPr/>
      </dsp:nvSpPr>
      <dsp:spPr>
        <a:xfrm rot="5400000">
          <a:off x="9965238" y="1532267"/>
          <a:ext cx="3416473" cy="649129"/>
        </a:xfrm>
        <a:prstGeom prst="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Reducir la cantidad de alpacas perdidas por el frío </a:t>
          </a:r>
        </a:p>
      </dsp:txBody>
      <dsp:txXfrm>
        <a:off x="9965238" y="1532267"/>
        <a:ext cx="3416473" cy="649129"/>
      </dsp:txXfrm>
    </dsp:sp>
    <dsp:sp modelId="{4E272368-C049-4D78-BF98-27850D801AA2}">
      <dsp:nvSpPr>
        <dsp:cNvPr id="0" name=""/>
        <dsp:cNvSpPr/>
      </dsp:nvSpPr>
      <dsp:spPr>
        <a:xfrm>
          <a:off x="8827362" y="543025"/>
          <a:ext cx="1663352" cy="1428670"/>
        </a:xfrm>
        <a:prstGeom prst="rect">
          <a:avLst/>
        </a:prstGeom>
        <a:solidFill>
          <a:srgbClr val="4ADC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Distribución de kits veterinarios y </a:t>
          </a:r>
          <a:r>
            <a:rPr lang="es-US" sz="1800" kern="1200" dirty="0"/>
            <a:t>tarpaulins </a:t>
          </a:r>
          <a:r>
            <a:rPr lang="es-ES_tradnl" sz="1800" kern="1200" noProof="0" dirty="0"/>
            <a:t> preposicionados. </a:t>
          </a:r>
        </a:p>
      </dsp:txBody>
      <dsp:txXfrm>
        <a:off x="8827362" y="543025"/>
        <a:ext cx="1663352" cy="1428670"/>
      </dsp:txXfrm>
    </dsp:sp>
    <dsp:sp modelId="{A0514AFB-3FC2-4D31-A22A-F24FC1C846E8}">
      <dsp:nvSpPr>
        <dsp:cNvPr id="0" name=""/>
        <dsp:cNvSpPr/>
      </dsp:nvSpPr>
      <dsp:spPr>
        <a:xfrm>
          <a:off x="6220159" y="505096"/>
          <a:ext cx="1825040" cy="1239695"/>
        </a:xfrm>
        <a:prstGeom prst="rect">
          <a:avLst/>
        </a:prstGeom>
        <a:solidFill>
          <a:srgbClr val="39E3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Acción temprana: distribución de kits y </a:t>
          </a:r>
          <a:r>
            <a:rPr lang="es-US" sz="1800" kern="1200" dirty="0"/>
            <a:t>tarpaulins </a:t>
          </a:r>
          <a:endParaRPr lang="es-ES_tradnl" sz="1800" kern="1200" noProof="0" dirty="0"/>
        </a:p>
      </dsp:txBody>
      <dsp:txXfrm>
        <a:off x="6220159" y="505096"/>
        <a:ext cx="1825040" cy="1239695"/>
      </dsp:txXfrm>
    </dsp:sp>
    <dsp:sp modelId="{9FC29451-C37B-C94E-8189-7403706A3AEE}">
      <dsp:nvSpPr>
        <dsp:cNvPr id="0" name=""/>
        <dsp:cNvSpPr/>
      </dsp:nvSpPr>
      <dsp:spPr>
        <a:xfrm>
          <a:off x="2525643" y="867142"/>
          <a:ext cx="2129146" cy="649129"/>
        </a:xfrm>
        <a:prstGeom prst="rect">
          <a:avLst/>
        </a:prstGeom>
        <a:solidFill>
          <a:srgbClr val="B2F5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Registro de beneficiarios</a:t>
          </a:r>
        </a:p>
      </dsp:txBody>
      <dsp:txXfrm>
        <a:off x="2525643" y="867142"/>
        <a:ext cx="2129146" cy="649129"/>
      </dsp:txXfrm>
    </dsp:sp>
    <dsp:sp modelId="{28DA7593-EB44-4653-8B48-BC1FCFB765C4}">
      <dsp:nvSpPr>
        <dsp:cNvPr id="0" name=""/>
        <dsp:cNvSpPr/>
      </dsp:nvSpPr>
      <dsp:spPr>
        <a:xfrm>
          <a:off x="0" y="2176472"/>
          <a:ext cx="2025669" cy="64637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Preposicionamiento de los kits</a:t>
          </a:r>
        </a:p>
      </dsp:txBody>
      <dsp:txXfrm>
        <a:off x="0" y="2176472"/>
        <a:ext cx="2025669" cy="646371"/>
      </dsp:txXfrm>
    </dsp:sp>
    <dsp:sp modelId="{B16DA379-EAE0-BE41-96DC-E75FD1B8605B}">
      <dsp:nvSpPr>
        <dsp:cNvPr id="0" name=""/>
        <dsp:cNvSpPr/>
      </dsp:nvSpPr>
      <dsp:spPr>
        <a:xfrm>
          <a:off x="0" y="844370"/>
          <a:ext cx="1757929" cy="64912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Compra de kits y tarpaulins</a:t>
          </a:r>
        </a:p>
      </dsp:txBody>
      <dsp:txXfrm>
        <a:off x="0" y="844370"/>
        <a:ext cx="1757929" cy="6491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C5751-C6FA-3A40-AF4E-0AD1B6E0E77B}">
      <dsp:nvSpPr>
        <dsp:cNvPr id="0" name=""/>
        <dsp:cNvSpPr/>
      </dsp:nvSpPr>
      <dsp:spPr>
        <a:xfrm>
          <a:off x="0" y="1168935"/>
          <a:ext cx="2025669" cy="1330722"/>
        </a:xfrm>
        <a:custGeom>
          <a:avLst/>
          <a:gdLst/>
          <a:ahLst/>
          <a:cxnLst/>
          <a:rect l="0" t="0" r="0" b="0"/>
          <a:pathLst>
            <a:path>
              <a:moveTo>
                <a:pt x="2025669" y="1330722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952243" y="1773705"/>
        <a:ext cx="121183" cy="121183"/>
      </dsp:txXfrm>
    </dsp:sp>
    <dsp:sp modelId="{F1EF12DF-7E65-421E-A95B-4B95A3DF6BE3}">
      <dsp:nvSpPr>
        <dsp:cNvPr id="0" name=""/>
        <dsp:cNvSpPr/>
      </dsp:nvSpPr>
      <dsp:spPr>
        <a:xfrm>
          <a:off x="0" y="1191707"/>
          <a:ext cx="4654789" cy="1307951"/>
        </a:xfrm>
        <a:custGeom>
          <a:avLst/>
          <a:gdLst/>
          <a:ahLst/>
          <a:cxnLst/>
          <a:rect l="0" t="0" r="0" b="0"/>
          <a:pathLst>
            <a:path>
              <a:moveTo>
                <a:pt x="4654789" y="0"/>
              </a:moveTo>
              <a:lnTo>
                <a:pt x="0" y="13079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2206518" y="1724806"/>
        <a:ext cx="241752" cy="241752"/>
      </dsp:txXfrm>
    </dsp:sp>
    <dsp:sp modelId="{CC16E45C-FE50-5A41-A4DA-A692AF96BBBE}">
      <dsp:nvSpPr>
        <dsp:cNvPr id="0" name=""/>
        <dsp:cNvSpPr/>
      </dsp:nvSpPr>
      <dsp:spPr>
        <a:xfrm>
          <a:off x="2525643" y="1079224"/>
          <a:ext cx="5519556" cy="91440"/>
        </a:xfrm>
        <a:custGeom>
          <a:avLst/>
          <a:gdLst/>
          <a:ahLst/>
          <a:cxnLst/>
          <a:rect l="0" t="0" r="0" b="0"/>
          <a:pathLst>
            <a:path>
              <a:moveTo>
                <a:pt x="5519556" y="45720"/>
              </a:moveTo>
              <a:lnTo>
                <a:pt x="0" y="1124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900" kern="1200" noProof="0" dirty="0"/>
        </a:p>
      </dsp:txBody>
      <dsp:txXfrm>
        <a:off x="5147422" y="986945"/>
        <a:ext cx="275997" cy="275997"/>
      </dsp:txXfrm>
    </dsp:sp>
    <dsp:sp modelId="{E396543F-381D-4782-9D2A-CEFB1245FF88}">
      <dsp:nvSpPr>
        <dsp:cNvPr id="0" name=""/>
        <dsp:cNvSpPr/>
      </dsp:nvSpPr>
      <dsp:spPr>
        <a:xfrm>
          <a:off x="6220159" y="1124944"/>
          <a:ext cx="4270556" cy="132416"/>
        </a:xfrm>
        <a:custGeom>
          <a:avLst/>
          <a:gdLst/>
          <a:ahLst/>
          <a:cxnLst/>
          <a:rect l="0" t="0" r="0" b="0"/>
          <a:pathLst>
            <a:path>
              <a:moveTo>
                <a:pt x="4270556" y="132416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8248622" y="1084336"/>
        <a:ext cx="213630" cy="213630"/>
      </dsp:txXfrm>
    </dsp:sp>
    <dsp:sp modelId="{777D5BDA-3BA0-407B-8015-00AA753CD40C}">
      <dsp:nvSpPr>
        <dsp:cNvPr id="0" name=""/>
        <dsp:cNvSpPr/>
      </dsp:nvSpPr>
      <dsp:spPr>
        <a:xfrm>
          <a:off x="8827362" y="1257360"/>
          <a:ext cx="3170677" cy="599472"/>
        </a:xfrm>
        <a:custGeom>
          <a:avLst/>
          <a:gdLst/>
          <a:ahLst/>
          <a:cxnLst/>
          <a:rect l="0" t="0" r="0" b="0"/>
          <a:pathLst>
            <a:path>
              <a:moveTo>
                <a:pt x="3170677" y="599472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10332030" y="1476424"/>
        <a:ext cx="161342" cy="161342"/>
      </dsp:txXfrm>
    </dsp:sp>
    <dsp:sp modelId="{CE51534C-A4A6-4253-8E6A-7F58E0121997}">
      <dsp:nvSpPr>
        <dsp:cNvPr id="0" name=""/>
        <dsp:cNvSpPr/>
      </dsp:nvSpPr>
      <dsp:spPr>
        <a:xfrm rot="5400000">
          <a:off x="9965238" y="1532267"/>
          <a:ext cx="3416473" cy="649129"/>
        </a:xfrm>
        <a:prstGeom prst="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Reducir la cantidad de alpacas perdidas por el frío </a:t>
          </a:r>
        </a:p>
      </dsp:txBody>
      <dsp:txXfrm>
        <a:off x="9965238" y="1532267"/>
        <a:ext cx="3416473" cy="649129"/>
      </dsp:txXfrm>
    </dsp:sp>
    <dsp:sp modelId="{4E272368-C049-4D78-BF98-27850D801AA2}">
      <dsp:nvSpPr>
        <dsp:cNvPr id="0" name=""/>
        <dsp:cNvSpPr/>
      </dsp:nvSpPr>
      <dsp:spPr>
        <a:xfrm>
          <a:off x="8827362" y="543025"/>
          <a:ext cx="1663352" cy="1428670"/>
        </a:xfrm>
        <a:prstGeom prst="rect">
          <a:avLst/>
        </a:prstGeom>
        <a:solidFill>
          <a:srgbClr val="4ADC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Distribución de kits veterinarios y </a:t>
          </a:r>
          <a:r>
            <a:rPr lang="es-US" sz="1800" kern="1200" dirty="0"/>
            <a:t>tarpaulins </a:t>
          </a:r>
          <a:r>
            <a:rPr lang="es-ES_tradnl" sz="1800" kern="1200" noProof="0" dirty="0"/>
            <a:t> preposicionados. </a:t>
          </a:r>
        </a:p>
      </dsp:txBody>
      <dsp:txXfrm>
        <a:off x="8827362" y="543025"/>
        <a:ext cx="1663352" cy="1428670"/>
      </dsp:txXfrm>
    </dsp:sp>
    <dsp:sp modelId="{A0514AFB-3FC2-4D31-A22A-F24FC1C846E8}">
      <dsp:nvSpPr>
        <dsp:cNvPr id="0" name=""/>
        <dsp:cNvSpPr/>
      </dsp:nvSpPr>
      <dsp:spPr>
        <a:xfrm>
          <a:off x="6220159" y="505096"/>
          <a:ext cx="1825040" cy="1239695"/>
        </a:xfrm>
        <a:prstGeom prst="rect">
          <a:avLst/>
        </a:prstGeom>
        <a:solidFill>
          <a:srgbClr val="39E3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Acción temprana: distribución de kits y </a:t>
          </a:r>
          <a:r>
            <a:rPr lang="es-US" sz="1800" kern="1200" dirty="0"/>
            <a:t>tarpaulins </a:t>
          </a:r>
          <a:endParaRPr lang="es-ES_tradnl" sz="1800" kern="1200" noProof="0" dirty="0"/>
        </a:p>
      </dsp:txBody>
      <dsp:txXfrm>
        <a:off x="6220159" y="505096"/>
        <a:ext cx="1825040" cy="1239695"/>
      </dsp:txXfrm>
    </dsp:sp>
    <dsp:sp modelId="{9FC29451-C37B-C94E-8189-7403706A3AEE}">
      <dsp:nvSpPr>
        <dsp:cNvPr id="0" name=""/>
        <dsp:cNvSpPr/>
      </dsp:nvSpPr>
      <dsp:spPr>
        <a:xfrm>
          <a:off x="2525643" y="867142"/>
          <a:ext cx="2129146" cy="649129"/>
        </a:xfrm>
        <a:prstGeom prst="rect">
          <a:avLst/>
        </a:prstGeom>
        <a:solidFill>
          <a:srgbClr val="B2F5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Registro de beneficiarios</a:t>
          </a:r>
        </a:p>
      </dsp:txBody>
      <dsp:txXfrm>
        <a:off x="2525643" y="867142"/>
        <a:ext cx="2129146" cy="649129"/>
      </dsp:txXfrm>
    </dsp:sp>
    <dsp:sp modelId="{28DA7593-EB44-4653-8B48-BC1FCFB765C4}">
      <dsp:nvSpPr>
        <dsp:cNvPr id="0" name=""/>
        <dsp:cNvSpPr/>
      </dsp:nvSpPr>
      <dsp:spPr>
        <a:xfrm>
          <a:off x="0" y="2176472"/>
          <a:ext cx="2025669" cy="64637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Preposicionamiento de los kits</a:t>
          </a:r>
        </a:p>
      </dsp:txBody>
      <dsp:txXfrm>
        <a:off x="0" y="2176472"/>
        <a:ext cx="2025669" cy="646371"/>
      </dsp:txXfrm>
    </dsp:sp>
    <dsp:sp modelId="{B16DA379-EAE0-BE41-96DC-E75FD1B8605B}">
      <dsp:nvSpPr>
        <dsp:cNvPr id="0" name=""/>
        <dsp:cNvSpPr/>
      </dsp:nvSpPr>
      <dsp:spPr>
        <a:xfrm>
          <a:off x="0" y="844370"/>
          <a:ext cx="1757929" cy="64912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Compra de kits y tarpaulins</a:t>
          </a:r>
        </a:p>
      </dsp:txBody>
      <dsp:txXfrm>
        <a:off x="0" y="844370"/>
        <a:ext cx="1757929" cy="6491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C5751-C6FA-3A40-AF4E-0AD1B6E0E77B}">
      <dsp:nvSpPr>
        <dsp:cNvPr id="0" name=""/>
        <dsp:cNvSpPr/>
      </dsp:nvSpPr>
      <dsp:spPr>
        <a:xfrm>
          <a:off x="0" y="1791144"/>
          <a:ext cx="2221071" cy="1459088"/>
        </a:xfrm>
        <a:custGeom>
          <a:avLst/>
          <a:gdLst/>
          <a:ahLst/>
          <a:cxnLst/>
          <a:rect l="0" t="0" r="0" b="0"/>
          <a:pathLst>
            <a:path>
              <a:moveTo>
                <a:pt x="2221071" y="1459088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1044099" y="2454251"/>
        <a:ext cx="132873" cy="132873"/>
      </dsp:txXfrm>
    </dsp:sp>
    <dsp:sp modelId="{F1EF12DF-7E65-421E-A95B-4B95A3DF6BE3}">
      <dsp:nvSpPr>
        <dsp:cNvPr id="0" name=""/>
        <dsp:cNvSpPr/>
      </dsp:nvSpPr>
      <dsp:spPr>
        <a:xfrm>
          <a:off x="0" y="2798671"/>
          <a:ext cx="7903236" cy="451560"/>
        </a:xfrm>
        <a:custGeom>
          <a:avLst/>
          <a:gdLst/>
          <a:ahLst/>
          <a:cxnLst/>
          <a:rect l="0" t="0" r="0" b="0"/>
          <a:pathLst>
            <a:path>
              <a:moveTo>
                <a:pt x="7903236" y="0"/>
              </a:moveTo>
              <a:lnTo>
                <a:pt x="0" y="4515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3753715" y="2826549"/>
        <a:ext cx="395806" cy="395806"/>
      </dsp:txXfrm>
    </dsp:sp>
    <dsp:sp modelId="{CC16E45C-FE50-5A41-A4DA-A692AF96BBBE}">
      <dsp:nvSpPr>
        <dsp:cNvPr id="0" name=""/>
        <dsp:cNvSpPr/>
      </dsp:nvSpPr>
      <dsp:spPr>
        <a:xfrm>
          <a:off x="1788659" y="957991"/>
          <a:ext cx="6376442" cy="92790"/>
        </a:xfrm>
        <a:custGeom>
          <a:avLst/>
          <a:gdLst/>
          <a:ahLst/>
          <a:cxnLst/>
          <a:rect l="0" t="0" r="0" b="0"/>
          <a:pathLst>
            <a:path>
              <a:moveTo>
                <a:pt x="6376442" y="92790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200" kern="1200" noProof="0" dirty="0"/>
        </a:p>
      </dsp:txBody>
      <dsp:txXfrm>
        <a:off x="4817452" y="844958"/>
        <a:ext cx="318855" cy="318855"/>
      </dsp:txXfrm>
    </dsp:sp>
    <dsp:sp modelId="{5A2D2F60-766D-B14E-9B5A-5F6D668A7E8F}">
      <dsp:nvSpPr>
        <dsp:cNvPr id="0" name=""/>
        <dsp:cNvSpPr/>
      </dsp:nvSpPr>
      <dsp:spPr>
        <a:xfrm>
          <a:off x="5566839" y="1050781"/>
          <a:ext cx="2336397" cy="1747890"/>
        </a:xfrm>
        <a:custGeom>
          <a:avLst/>
          <a:gdLst/>
          <a:ahLst/>
          <a:cxnLst/>
          <a:rect l="0" t="0" r="0" b="0"/>
          <a:pathLst>
            <a:path>
              <a:moveTo>
                <a:pt x="2336397" y="1747890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000" kern="1200" dirty="0"/>
        </a:p>
      </dsp:txBody>
      <dsp:txXfrm>
        <a:off x="6662091" y="1851780"/>
        <a:ext cx="145892" cy="145892"/>
      </dsp:txXfrm>
    </dsp:sp>
    <dsp:sp modelId="{E396543F-381D-4782-9D2A-CEFB1245FF88}">
      <dsp:nvSpPr>
        <dsp:cNvPr id="0" name=""/>
        <dsp:cNvSpPr/>
      </dsp:nvSpPr>
      <dsp:spPr>
        <a:xfrm>
          <a:off x="5902147" y="1069034"/>
          <a:ext cx="4811093" cy="1729637"/>
        </a:xfrm>
        <a:custGeom>
          <a:avLst/>
          <a:gdLst/>
          <a:ahLst/>
          <a:cxnLst/>
          <a:rect l="0" t="0" r="0" b="0"/>
          <a:pathLst>
            <a:path>
              <a:moveTo>
                <a:pt x="4811093" y="0"/>
              </a:moveTo>
              <a:lnTo>
                <a:pt x="0" y="172963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8179880" y="1806039"/>
        <a:ext cx="255627" cy="255627"/>
      </dsp:txXfrm>
    </dsp:sp>
    <dsp:sp modelId="{777D5BDA-3BA0-407B-8015-00AA753CD40C}">
      <dsp:nvSpPr>
        <dsp:cNvPr id="0" name=""/>
        <dsp:cNvSpPr/>
      </dsp:nvSpPr>
      <dsp:spPr>
        <a:xfrm>
          <a:off x="8889435" y="1069034"/>
          <a:ext cx="2983476" cy="803984"/>
        </a:xfrm>
        <a:custGeom>
          <a:avLst/>
          <a:gdLst/>
          <a:ahLst/>
          <a:cxnLst/>
          <a:rect l="0" t="0" r="0" b="0"/>
          <a:pathLst>
            <a:path>
              <a:moveTo>
                <a:pt x="2983476" y="803984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 noProof="0" dirty="0"/>
        </a:p>
      </dsp:txBody>
      <dsp:txXfrm>
        <a:off x="10303926" y="1393778"/>
        <a:ext cx="154495" cy="154495"/>
      </dsp:txXfrm>
    </dsp:sp>
    <dsp:sp modelId="{CE51534C-A4A6-4253-8E6A-7F58E0121997}">
      <dsp:nvSpPr>
        <dsp:cNvPr id="0" name=""/>
        <dsp:cNvSpPr/>
      </dsp:nvSpPr>
      <dsp:spPr>
        <a:xfrm rot="5400000">
          <a:off x="9644020" y="1517144"/>
          <a:ext cx="3746036" cy="711746"/>
        </a:xfrm>
        <a:prstGeom prst="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Reducir la cantidad de alpacas perdidas por el frío </a:t>
          </a:r>
        </a:p>
      </dsp:txBody>
      <dsp:txXfrm>
        <a:off x="9644020" y="1517144"/>
        <a:ext cx="3746036" cy="711746"/>
      </dsp:txXfrm>
    </dsp:sp>
    <dsp:sp modelId="{4E272368-C049-4D78-BF98-27850D801AA2}">
      <dsp:nvSpPr>
        <dsp:cNvPr id="0" name=""/>
        <dsp:cNvSpPr/>
      </dsp:nvSpPr>
      <dsp:spPr>
        <a:xfrm>
          <a:off x="8889435" y="285792"/>
          <a:ext cx="1823804" cy="1566483"/>
        </a:xfrm>
        <a:prstGeom prst="rect">
          <a:avLst/>
        </a:prstGeom>
        <a:solidFill>
          <a:srgbClr val="4ADC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Distribución de kits veterinarios y </a:t>
          </a:r>
          <a:r>
            <a:rPr lang="es-ES_tradnl" sz="1800" kern="1200" dirty="0"/>
            <a:t>tarpaulins </a:t>
          </a:r>
          <a:r>
            <a:rPr lang="es-ES_tradnl" sz="1800" kern="1200" noProof="0" dirty="0"/>
            <a:t> preposicionados. </a:t>
          </a:r>
        </a:p>
      </dsp:txBody>
      <dsp:txXfrm>
        <a:off x="8889435" y="285792"/>
        <a:ext cx="1823804" cy="1566483"/>
      </dsp:txXfrm>
    </dsp:sp>
    <dsp:sp modelId="{A0514AFB-3FC2-4D31-A22A-F24FC1C846E8}">
      <dsp:nvSpPr>
        <dsp:cNvPr id="0" name=""/>
        <dsp:cNvSpPr/>
      </dsp:nvSpPr>
      <dsp:spPr>
        <a:xfrm>
          <a:off x="5902147" y="2119031"/>
          <a:ext cx="2001089" cy="1359280"/>
        </a:xfrm>
        <a:prstGeom prst="rect">
          <a:avLst/>
        </a:prstGeom>
        <a:solidFill>
          <a:srgbClr val="39E37B"/>
        </a:solidFill>
        <a:ln w="920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Acción temprana: distribución de kits y </a:t>
          </a:r>
          <a:r>
            <a:rPr lang="es-ES_tradnl" sz="1800" kern="1200" dirty="0"/>
            <a:t>tarpaulins </a:t>
          </a:r>
          <a:endParaRPr lang="es-ES_tradnl" sz="1800" kern="1200" noProof="0" dirty="0"/>
        </a:p>
      </dsp:txBody>
      <dsp:txXfrm>
        <a:off x="5902147" y="2119031"/>
        <a:ext cx="2001089" cy="1359280"/>
      </dsp:txXfrm>
    </dsp:sp>
    <dsp:sp modelId="{0F28FA21-2073-ED40-9459-68A0206B1B1F}">
      <dsp:nvSpPr>
        <dsp:cNvPr id="0" name=""/>
        <dsp:cNvSpPr/>
      </dsp:nvSpPr>
      <dsp:spPr>
        <a:xfrm>
          <a:off x="5566839" y="449269"/>
          <a:ext cx="2598261" cy="1203023"/>
        </a:xfrm>
        <a:prstGeom prst="rect">
          <a:avLst/>
        </a:prstGeom>
        <a:solidFill>
          <a:srgbClr val="39E37B"/>
        </a:solidFill>
        <a:ln w="920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Capacitar a las comunidades en el uso de los kits</a:t>
          </a:r>
        </a:p>
      </dsp:txBody>
      <dsp:txXfrm>
        <a:off x="5566839" y="449269"/>
        <a:ext cx="2598261" cy="1203023"/>
      </dsp:txXfrm>
    </dsp:sp>
    <dsp:sp modelId="{9FC29451-C37B-C94E-8189-7403706A3AEE}">
      <dsp:nvSpPr>
        <dsp:cNvPr id="0" name=""/>
        <dsp:cNvSpPr/>
      </dsp:nvSpPr>
      <dsp:spPr>
        <a:xfrm>
          <a:off x="1788659" y="602117"/>
          <a:ext cx="2334530" cy="711746"/>
        </a:xfrm>
        <a:prstGeom prst="rect">
          <a:avLst/>
        </a:prstGeom>
        <a:solidFill>
          <a:srgbClr val="B2F5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Registro de beneficiarios</a:t>
          </a:r>
        </a:p>
      </dsp:txBody>
      <dsp:txXfrm>
        <a:off x="1788659" y="602117"/>
        <a:ext cx="2334530" cy="711746"/>
      </dsp:txXfrm>
    </dsp:sp>
    <dsp:sp modelId="{28DA7593-EB44-4653-8B48-BC1FCFB765C4}">
      <dsp:nvSpPr>
        <dsp:cNvPr id="0" name=""/>
        <dsp:cNvSpPr/>
      </dsp:nvSpPr>
      <dsp:spPr>
        <a:xfrm>
          <a:off x="0" y="2895871"/>
          <a:ext cx="2221071" cy="70872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Preposicionamiento de los kits</a:t>
          </a:r>
        </a:p>
      </dsp:txBody>
      <dsp:txXfrm>
        <a:off x="0" y="2895871"/>
        <a:ext cx="2221071" cy="708722"/>
      </dsp:txXfrm>
    </dsp:sp>
    <dsp:sp modelId="{B16DA379-EAE0-BE41-96DC-E75FD1B8605B}">
      <dsp:nvSpPr>
        <dsp:cNvPr id="0" name=""/>
        <dsp:cNvSpPr/>
      </dsp:nvSpPr>
      <dsp:spPr>
        <a:xfrm>
          <a:off x="0" y="1435270"/>
          <a:ext cx="1927504" cy="711746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Compra de kits y tarpaulins</a:t>
          </a:r>
        </a:p>
      </dsp:txBody>
      <dsp:txXfrm>
        <a:off x="0" y="1435270"/>
        <a:ext cx="1927504" cy="711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60F58-52E7-3544-BC21-1ED68E3BD89E}" type="datetimeFigureOut">
              <a:rPr lang="es-ES_tradnl" smtClean="0"/>
              <a:t>26/4/21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7C384-215C-374D-ADD4-A0DC2167B5AB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6465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COMPONENTES DE UNA TDC ¿CÓMO CONSTRUIR UNA TDC? TALLER PRÁCTICO. </a:t>
            </a:r>
            <a:endParaRPr lang="en-US" dirty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C384-215C-374D-ADD4-A0DC2167B5AB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9296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TELL ME AN ASSUMPTION THAT YOU’VE MADE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A646-DC85-7140-8913-C5F380F67E7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90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C384-215C-374D-ADD4-A0DC2167B5AB}" type="slidenum">
              <a:rPr lang="es-ES_tradnl" smtClean="0"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143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dirty="0"/>
              <a:t>Tiene que definir e mapear cada elemento (no necesariamente en orden)</a:t>
            </a:r>
            <a:br>
              <a:rPr lang="es-ES_tradnl" sz="2400" dirty="0"/>
            </a:br>
            <a:endParaRPr lang="es-ES_tradnl" sz="2400" dirty="0"/>
          </a:p>
          <a:p>
            <a:r>
              <a:rPr lang="es-ES_tradnl" sz="2400" dirty="0"/>
              <a:t>Actividades preparativos</a:t>
            </a:r>
          </a:p>
          <a:p>
            <a:pPr lvl="1"/>
            <a:r>
              <a:rPr lang="es-ES_tradnl" dirty="0"/>
              <a:t>Preparación, pre-posicionamiento,  y desarrollo de capacidades</a:t>
            </a:r>
          </a:p>
          <a:p>
            <a:pPr lvl="1"/>
            <a:r>
              <a:rPr lang="es-ES_tradnl" dirty="0"/>
              <a:t>Administrativos	</a:t>
            </a:r>
          </a:p>
          <a:p>
            <a:r>
              <a:rPr lang="es-ES_tradnl" sz="2400" dirty="0"/>
              <a:t>Acciones previas al desencadenamiento/ preactivación (si es aplicable</a:t>
            </a:r>
            <a:r>
              <a:rPr lang="es-ES_tradnl" sz="2400" dirty="0">
                <a:solidFill>
                  <a:schemeClr val="bg1"/>
                </a:solidFill>
              </a:rPr>
              <a:t>) </a:t>
            </a:r>
            <a:r>
              <a:rPr lang="es-ES_tradnl" sz="2400" dirty="0">
                <a:solidFill>
                  <a:schemeClr val="bg1"/>
                </a:solidFill>
                <a:highlight>
                  <a:srgbClr val="FFFF00"/>
                </a:highlight>
              </a:rPr>
              <a:t>(pre-trigger, early trigger)</a:t>
            </a:r>
          </a:p>
          <a:p>
            <a:r>
              <a:rPr lang="es-ES_tradnl" sz="2400" dirty="0"/>
              <a:t>Desencadenar</a:t>
            </a:r>
          </a:p>
          <a:p>
            <a:r>
              <a:rPr lang="es-ES_tradnl" sz="2400" dirty="0"/>
              <a:t>Acciones tempranas</a:t>
            </a:r>
          </a:p>
          <a:p>
            <a:r>
              <a:rPr lang="es-ES_tradnl" sz="2400" dirty="0"/>
              <a:t>Los resultados </a:t>
            </a:r>
          </a:p>
          <a:p>
            <a:r>
              <a:rPr lang="es-ES_tradnl" sz="2400" dirty="0"/>
              <a:t>Meta/objetivo final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C384-215C-374D-ADD4-A0DC2167B5AB}" type="slidenum">
              <a:rPr lang="es-ES_tradnl" smtClean="0"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8202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C384-215C-374D-ADD4-A0DC2167B5AB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2455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C384-215C-374D-ADD4-A0DC2167B5AB}" type="slidenum">
              <a:rPr lang="es-ES_tradnl" smtClean="0"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2118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Abordar directamente los posibles supuestos con las actividades del proyecto.</a:t>
            </a:r>
          </a:p>
          <a:p>
            <a:endParaRPr lang="es-ES_tradnl" dirty="0"/>
          </a:p>
          <a:p>
            <a:r>
              <a:rPr lang="es-ES_tradnl" dirty="0"/>
              <a:t>¿Cómo podemos controlar este supuesto?</a:t>
            </a:r>
          </a:p>
          <a:p>
            <a:endParaRPr lang="es-ES_tradnl" dirty="0"/>
          </a:p>
          <a:p>
            <a:r>
              <a:rPr lang="es-ES_tradnl" dirty="0"/>
              <a:t>Si podemos controlarlo, debemos incorporarlo a la teoría de cambio.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C384-215C-374D-ADD4-A0DC2167B5AB}" type="slidenum">
              <a:rPr lang="es-ES_tradnl" smtClean="0"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980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Hay dos tipos de TdC</a:t>
            </a:r>
          </a:p>
          <a:p>
            <a:r>
              <a:rPr lang="es-ES_tradnl" dirty="0"/>
              <a:t>1) Para políticas generales, más macro</a:t>
            </a:r>
          </a:p>
          <a:p>
            <a:r>
              <a:rPr lang="es-ES_tradnl" dirty="0"/>
              <a:t>2) Para intervenciones específicas</a:t>
            </a:r>
          </a:p>
          <a:p>
            <a:endParaRPr lang="es-ES_tradnl" dirty="0"/>
          </a:p>
          <a:p>
            <a:r>
              <a:rPr lang="es-ES_tradnl" dirty="0"/>
              <a:t>Un programa puede tener más de una TdC</a:t>
            </a:r>
          </a:p>
          <a:p>
            <a:r>
              <a:rPr lang="es-ES_tradnl" dirty="0"/>
              <a:t>FbF tiene al menos 2</a:t>
            </a:r>
          </a:p>
          <a:p>
            <a:pPr lvl="1"/>
            <a:r>
              <a:rPr lang="es-ES_tradnl" dirty="0"/>
              <a:t>Una global (que ustedes no tienen que elaborar)</a:t>
            </a:r>
          </a:p>
          <a:p>
            <a:pPr lvl="1"/>
            <a:r>
              <a:rPr lang="es-ES_tradnl" dirty="0"/>
              <a:t>Una para cada acción temprana en el PAT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C384-215C-374D-ADD4-A0DC2167B5AB}" type="slidenum">
              <a:rPr lang="es-ES_tradnl" smtClean="0"/>
              <a:t>27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9781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0881-A67E-FE40-9986-784E6EA51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4A939-ED12-0A45-9B52-F570B274A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FECF-4B82-7442-A498-EE8A2958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61F0-AD9E-2543-8B8C-CD62201C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A738C-277F-554F-B23C-DAAD6E6D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1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E714-CFD8-6B44-97B5-06C6F105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0DB79-A45E-084A-A60F-69FDAF752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46F83-F0AA-324D-A69F-2CEB1BDB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4FA72-D009-444D-935E-2DCC752F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F8E06-F62D-BE41-81BD-27FD68E2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6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8D1C6-F367-5348-88EE-EDDDE4D68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D368D-0C95-4D43-B15D-09242B3A4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B7CBA-98D5-7444-A272-B74C910E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98E42-78F1-1F47-BA90-A8696AAD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1672E-4A55-7F4F-AFB5-F02334B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1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A5BC8B-AD3D-47C1-8418-DC02327FB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FF18-059B-45BF-AA2A-AE32792585D5}" type="datetimeFigureOut">
              <a:rPr lang="en-US"/>
              <a:pPr>
                <a:defRPr/>
              </a:pPr>
              <a:t>4/26/21</a:t>
            </a:fld>
            <a:endParaRPr lang="en-GB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C4C16A-63B5-4D34-89AD-A61C98A73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048A69-B8DA-42D7-B350-96C3B3A54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006B-25A4-4C62-908E-97D75DD40A6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37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715E-F6B4-D54F-A013-FB888C0A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A7C15-84A7-3347-A3C9-1D869D9A2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9ABCE-F31E-A646-8C73-444B50D0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91E93-5547-FD45-8B40-FF5D0EEF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2743-A57F-5F4C-9AE8-9B8C73AF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2864-0CA9-DF42-9333-C28B524E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C5BD9-1CC2-664A-99EE-3B81FB0F5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227A3-6DC8-0949-9A8D-0022B334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72690-00B7-8044-B978-0820FACC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787B4-12B2-B546-BDBE-3E86464F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8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3B1B-3463-1F4D-A2C4-26A35D2D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B352-FA16-2A40-A7BF-4CE4D0C17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F6A98-CEAE-3A41-BF0B-0FD8C5B5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44866-7E15-DF4F-B721-6C835B49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996D-A67C-0947-A839-EB08D491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1219F-CEF9-8E46-98AD-85C8B237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3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0386-81ED-3C43-BA67-49F50B0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045DD-98B8-5140-8E0C-BC57B7A7A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5BB14-9DD1-5B47-BF4E-F90C7D613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565E4-9E18-2046-85F7-063A1E597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A2F05-AE7D-1848-8B6A-F7A61C628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281894-1CDA-C14D-B3EF-684E33D9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E0CBF6-77A0-9C4F-BE6E-605C8314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05FD7-5385-3F44-A2DA-884E86CF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2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AA6B-71C5-E34A-9347-F70E6A4F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4CE9E-9E72-C94F-BEA0-B579993C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D3C54-2E43-004B-8C36-C2F71AF7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1E274-EA01-E947-80F0-02D3F247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1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5A2F5-EBE6-3640-B924-1E2AD581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8916E-061F-C743-AEB8-DF84F3E4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FE220-D6D1-254C-BFDB-461F7883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6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AF7C-2B73-004F-B7AE-8F4E543D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8987E-AFE2-1242-84EE-0488D1864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92A7B-7CB0-ED4D-B92C-E9222A918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ECC7B-931B-9F42-B772-DE3DD1EC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C25BD-633C-E648-83E1-A1E95776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727B6-FB6C-5444-B454-5BE5558A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3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74D1-EA1F-0F42-9BA5-4912EBC6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B4EBF-307D-F64F-881C-88C0F390C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4F2B5-7B35-8C47-85A2-64217B10E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2B835-599C-644A-A7AC-C84EC4C5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64338-889E-EE4E-9A3D-C0EB8499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13BC2-8187-174E-B0D6-4043858D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9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4C32D-BE87-3B44-B21A-BA31C214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9284C-E6DE-604A-90A6-B77807EA8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53093-B3A2-EA40-A79D-71C1BD6C7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054F-66CD-F148-9734-CECDBFF89A90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530E-15FD-8540-AC94-DD08B22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CDF5D-D234-114C-BC29-2C8608EBE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B6DA-67B1-7F43-AAEA-B761D81AB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3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A07D-03A5-714C-87F8-62D377D6F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386" y="840721"/>
            <a:ext cx="9144000" cy="2387600"/>
          </a:xfrm>
        </p:spPr>
        <p:txBody>
          <a:bodyPr/>
          <a:lstStyle/>
          <a:p>
            <a:r>
              <a:rPr lang="es-ES_tradnl" b="1" dirty="0">
                <a:solidFill>
                  <a:srgbClr val="C00000"/>
                </a:solidFill>
              </a:rPr>
              <a:t>Una Introducción a Teorías de Cambio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F074-AADC-8E4B-B9E4-9927845D3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487" y="3520443"/>
            <a:ext cx="9144000" cy="52607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Usos</a:t>
            </a:r>
            <a:r>
              <a:rPr lang="en-US" sz="3600" dirty="0">
                <a:solidFill>
                  <a:srgbClr val="C00000"/>
                </a:solidFill>
              </a:rPr>
              <a:t> y pasos </a:t>
            </a:r>
            <a:r>
              <a:rPr lang="en-US" sz="3600" dirty="0" err="1">
                <a:solidFill>
                  <a:srgbClr val="C00000"/>
                </a:solidFill>
              </a:rPr>
              <a:t>aplicables</a:t>
            </a:r>
            <a:r>
              <a:rPr lang="en-US" sz="3600" dirty="0">
                <a:solidFill>
                  <a:srgbClr val="C00000"/>
                </a:solidFill>
              </a:rPr>
              <a:t> a planes de </a:t>
            </a:r>
            <a:r>
              <a:rPr lang="en-US" sz="3600" dirty="0" err="1">
                <a:solidFill>
                  <a:srgbClr val="C00000"/>
                </a:solidFill>
              </a:rPr>
              <a:t>acción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temprana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" name="Picture 2" descr="C:\Users\Greta\Desktop\DP Peru\ELdZ_Uni_Office_Farbe_sp.BMP">
            <a:extLst>
              <a:ext uri="{FF2B5EF4-FFF2-40B4-BE49-F238E27FC236}">
                <a16:creationId xmlns:a16="http://schemas.microsoft.com/office/drawing/2014/main" id="{F19D810F-CC71-4916-B1DD-1C0C5B5D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787" y="290955"/>
            <a:ext cx="1125018" cy="7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reta\Desktop\DP Peru\logo_CR-alemana.jpg">
            <a:extLst>
              <a:ext uri="{FF2B5EF4-FFF2-40B4-BE49-F238E27FC236}">
                <a16:creationId xmlns:a16="http://schemas.microsoft.com/office/drawing/2014/main" id="{2553FFF9-B3D3-441B-BB46-6DA7271F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30" y="441532"/>
            <a:ext cx="1379359" cy="5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EFFF4E9A-3784-4644-889F-C1BD6F3BC2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5891" y="369492"/>
            <a:ext cx="2485844" cy="6936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64FB4B-51A7-4C31-A25F-0E81A10882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876" y="357552"/>
            <a:ext cx="2083194" cy="602022"/>
          </a:xfrm>
          <a:prstGeom prst="rect">
            <a:avLst/>
          </a:prstGeom>
        </p:spPr>
      </p:pic>
      <p:pic>
        <p:nvPicPr>
          <p:cNvPr id="13" name="Imagen 1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C0F23FC-56FB-47D2-9755-A5CF4A9EA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404" y="4338644"/>
            <a:ext cx="3729069" cy="2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8DE1EF-1879-464E-943F-96AFA6A1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s-ES_tradnl" sz="5400" dirty="0">
                <a:solidFill>
                  <a:srgbClr val="C00000"/>
                </a:solidFill>
              </a:rPr>
              <a:t>¿Cómo desarrollar una TdC?</a:t>
            </a:r>
          </a:p>
        </p:txBody>
      </p:sp>
    </p:spTree>
    <p:extLst>
      <p:ext uri="{BB962C8B-B14F-4D97-AF65-F5344CB8AC3E}">
        <p14:creationId xmlns:p14="http://schemas.microsoft.com/office/powerpoint/2010/main" val="3883955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FDE7-784F-44E8-A18A-5EDD3482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94" y="227267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C00000"/>
                </a:solidFill>
              </a:rPr>
              <a:t>¿Cómo desarrollar una TdC? </a:t>
            </a:r>
            <a:r>
              <a:rPr lang="es-ES_tradnl" b="1" dirty="0">
                <a:solidFill>
                  <a:srgbClr val="C00000"/>
                </a:solidFill>
              </a:rPr>
              <a:t>Paso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5B4A-874D-42A1-8865-1ACFE4CE4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6" y="1855790"/>
            <a:ext cx="5438087" cy="3791976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buAutoNum type="arabicPeriod"/>
            </a:pPr>
            <a:r>
              <a:rPr lang="es-ES_tradnl" dirty="0"/>
              <a:t>Definir el objetivo en relación a un problema específico</a:t>
            </a:r>
          </a:p>
          <a:p>
            <a:pPr marL="457200" lvl="1" indent="0">
              <a:buNone/>
            </a:pPr>
            <a:endParaRPr lang="es-ES_tradnl" dirty="0"/>
          </a:p>
          <a:p>
            <a:pPr marL="457200" lvl="1" indent="0">
              <a:buNone/>
            </a:pPr>
            <a:r>
              <a:rPr lang="es-ES_tradnl" dirty="0"/>
              <a:t>La meta/el objetivo final es el opuesto del problema que intenta resolver, es el impacto deseado </a:t>
            </a:r>
          </a:p>
          <a:p>
            <a:pPr marL="457200" lvl="1" indent="0">
              <a:buNone/>
            </a:pPr>
            <a:endParaRPr lang="es-ES_tradnl" dirty="0"/>
          </a:p>
          <a:p>
            <a:pPr lvl="1"/>
            <a:r>
              <a:rPr lang="es-ES_tradnl" dirty="0"/>
              <a:t>Preguntas clave </a:t>
            </a:r>
          </a:p>
          <a:p>
            <a:pPr lvl="2"/>
            <a:r>
              <a:rPr lang="es-ES_tradnl" dirty="0"/>
              <a:t>¿Cuál es el problema?</a:t>
            </a:r>
          </a:p>
          <a:p>
            <a:pPr lvl="3"/>
            <a:r>
              <a:rPr lang="es-ES_tradnl" dirty="0"/>
              <a:t>El impacto que queremos reducir con la acción temprana</a:t>
            </a:r>
          </a:p>
          <a:p>
            <a:pPr lvl="2"/>
            <a:r>
              <a:rPr lang="es-ES_tradnl" dirty="0"/>
              <a:t>¿Cómo pretendemos solucionar el problema?</a:t>
            </a:r>
          </a:p>
          <a:p>
            <a:pPr lvl="2"/>
            <a:endParaRPr lang="es-ES_tradnl" dirty="0"/>
          </a:p>
          <a:p>
            <a:pPr lvl="2"/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95FCD-9989-44A1-AF84-7D147AB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8910-F315-4536-91EC-FFCA3F32B3C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52F7B0-66B7-464D-8925-87A3E06D5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89077"/>
              </p:ext>
            </p:extLst>
          </p:nvPr>
        </p:nvGraphicFramePr>
        <p:xfrm>
          <a:off x="6322604" y="1878122"/>
          <a:ext cx="5623860" cy="415293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11930">
                  <a:extLst>
                    <a:ext uri="{9D8B030D-6E8A-4147-A177-3AD203B41FA5}">
                      <a16:colId xmlns:a16="http://schemas.microsoft.com/office/drawing/2014/main" val="2271796299"/>
                    </a:ext>
                  </a:extLst>
                </a:gridCol>
                <a:gridCol w="2811930">
                  <a:extLst>
                    <a:ext uri="{9D8B030D-6E8A-4147-A177-3AD203B41FA5}">
                      <a16:colId xmlns:a16="http://schemas.microsoft.com/office/drawing/2014/main" val="3484547712"/>
                    </a:ext>
                  </a:extLst>
                </a:gridCol>
              </a:tblGrid>
              <a:tr h="495336">
                <a:tc>
                  <a:txBody>
                    <a:bodyPr/>
                    <a:lstStyle/>
                    <a:p>
                      <a:r>
                        <a:rPr lang="es-ES_tradnl" dirty="0"/>
                        <a:t>Problema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Objetivo/Meta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695554"/>
                  </a:ext>
                </a:extLst>
              </a:tr>
              <a:tr h="502215">
                <a:tc>
                  <a:txBody>
                    <a:bodyPr/>
                    <a:lstStyle/>
                    <a:p>
                      <a:r>
                        <a:rPr lang="es-ES_tradnl" dirty="0"/>
                        <a:t>Los ciclones destruyen casas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Reducir el número de casas destruidas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776728"/>
                  </a:ext>
                </a:extLst>
              </a:tr>
              <a:tr h="502215">
                <a:tc>
                  <a:txBody>
                    <a:bodyPr/>
                    <a:lstStyle/>
                    <a:p>
                      <a:r>
                        <a:rPr lang="es-ES_tradnl" dirty="0"/>
                        <a:t>La ceniza mata las cosechas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Reducir el daño a los cultivos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203675"/>
                  </a:ext>
                </a:extLst>
              </a:tr>
              <a:tr h="1238339">
                <a:tc>
                  <a:txBody>
                    <a:bodyPr/>
                    <a:lstStyle/>
                    <a:p>
                      <a:r>
                        <a:rPr lang="es-ES_tradnl" dirty="0"/>
                        <a:t>Las inundaciones contaminan el agua entonces las personas y los animales no tienen agua limpia y se enferman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Reducir la incidencia de enfermedades transmitidas por el agua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202342"/>
                  </a:ext>
                </a:extLst>
              </a:tr>
              <a:tr h="866837">
                <a:tc>
                  <a:txBody>
                    <a:bodyPr/>
                    <a:lstStyle/>
                    <a:p>
                      <a:r>
                        <a:rPr lang="es-ES_tradnl" dirty="0"/>
                        <a:t>La gente muere tratando de cruzar ríos inundados.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Reducir el número de muertes por cruzar ríos en condiciones peligrosas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563508"/>
                  </a:ext>
                </a:extLst>
              </a:tr>
            </a:tbl>
          </a:graphicData>
        </a:graphic>
      </p:graphicFrame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9B9D477E-3B4B-48BF-A94C-776BA7AA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249" y="-60848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FDE7-784F-44E8-A18A-5EDD3482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¿Cómo desarrollar una TdC? </a:t>
            </a:r>
            <a:r>
              <a:rPr lang="es-ES_tradnl" b="1" dirty="0">
                <a:solidFill>
                  <a:srgbClr val="C00000"/>
                </a:solidFill>
              </a:rPr>
              <a:t>Paso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5B4A-874D-42A1-8865-1ACFE4CE4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6" y="1855789"/>
            <a:ext cx="11840447" cy="1275037"/>
          </a:xfrm>
        </p:spPr>
        <p:txBody>
          <a:bodyPr>
            <a:normAutofit/>
          </a:bodyPr>
          <a:lstStyle/>
          <a:p>
            <a:pPr marL="685800" indent="0">
              <a:buNone/>
            </a:pPr>
            <a:r>
              <a:rPr lang="es-ES_tradnl" dirty="0"/>
              <a:t>2. Mapear el proceso de cambio</a:t>
            </a:r>
          </a:p>
          <a:p>
            <a:pPr marL="1600200" lvl="1" indent="-457200"/>
            <a:r>
              <a:rPr lang="es-ES_tradnl" dirty="0"/>
              <a:t>Puede ayudar trabajar en reversa</a:t>
            </a:r>
          </a:p>
          <a:p>
            <a:pPr marL="1600200" lvl="1" indent="-457200"/>
            <a:r>
              <a:rPr lang="es-ES_tradnl" dirty="0"/>
              <a:t>Pruebe la lógica, usando "si esto ... entonces esto"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95FCD-9989-44A1-AF84-7D147AB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8910-F315-4536-91EC-FFCA3F32B3C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F666BF9-0938-4DA0-8731-CF459AE52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810992"/>
              </p:ext>
            </p:extLst>
          </p:nvPr>
        </p:nvGraphicFramePr>
        <p:xfrm>
          <a:off x="0" y="3230218"/>
          <a:ext cx="12192000" cy="340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723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7232B-5A64-4B42-B3DF-B806B516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2108739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5200" dirty="0">
                <a:solidFill>
                  <a:srgbClr val="C00000"/>
                </a:solidFill>
              </a:rPr>
              <a:t>Paso 2: Elementos de la teoría de cambio a mapear</a:t>
            </a:r>
            <a:br>
              <a:rPr lang="es-ES_tradnl" sz="5200" dirty="0"/>
            </a:br>
            <a:endParaRPr lang="es-ES_tradnl" sz="5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2F7BF51-9171-DB45-9E36-F6C427BEB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933550"/>
              </p:ext>
            </p:extLst>
          </p:nvPr>
        </p:nvGraphicFramePr>
        <p:xfrm>
          <a:off x="838200" y="2254125"/>
          <a:ext cx="10515600" cy="2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AB6C212B-B0B6-4C09-8CAA-4B7144A75C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729" y="4692127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3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5805-9495-0B4B-BF20-97A2E464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Paso 2: definición de resultados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81CBF-3E75-C94B-8CDD-38DBF37DA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Descripción del cambio de comportamiento habilitado a través de sus acciones</a:t>
            </a:r>
          </a:p>
          <a:p>
            <a:pPr lvl="1"/>
            <a:r>
              <a:rPr lang="es-ES_tradnl" dirty="0"/>
              <a:t>El resultado  ≠ el objetivo final/el impacto deseado </a:t>
            </a:r>
          </a:p>
          <a:p>
            <a:pPr lvl="1"/>
            <a:r>
              <a:rPr lang="es-ES_tradnl" dirty="0"/>
              <a:t>Ejemplo:</a:t>
            </a:r>
          </a:p>
          <a:p>
            <a:pPr lvl="2"/>
            <a:r>
              <a:rPr lang="es-ES_tradnl" b="1" dirty="0"/>
              <a:t>la acción--</a:t>
            </a:r>
            <a:r>
              <a:rPr lang="es-ES_tradnl" dirty="0"/>
              <a:t>distribución de baldes y cloro permite</a:t>
            </a:r>
            <a:r>
              <a:rPr lang="es-ES_tradnl" dirty="0">
                <a:sym typeface="Wingdings" pitchFamily="2" charset="2"/>
              </a:rPr>
              <a:t></a:t>
            </a:r>
          </a:p>
          <a:p>
            <a:pPr lvl="3"/>
            <a:r>
              <a:rPr lang="es-ES_tradnl" b="1" dirty="0"/>
              <a:t>el resultado </a:t>
            </a:r>
            <a:r>
              <a:rPr lang="es-ES_tradnl" dirty="0"/>
              <a:t>a las personas purificar el agua (el cambio de comportamiento/resultado)</a:t>
            </a:r>
          </a:p>
          <a:p>
            <a:pPr lvl="3"/>
            <a:endParaRPr lang="es-ES_tradnl" dirty="0"/>
          </a:p>
          <a:p>
            <a:pPr lvl="3"/>
            <a:r>
              <a:rPr lang="es-ES_tradnl" dirty="0"/>
              <a:t>Si la falta de suministros de purificación de agua fue el principal impulsor de las enfermedades transmitidas por el agua, esto conducirá </a:t>
            </a:r>
            <a:r>
              <a:rPr lang="es-ES_tradnl" b="1" dirty="0"/>
              <a:t>al impacto deseado (el objetivo final):</a:t>
            </a:r>
            <a:r>
              <a:rPr lang="es-ES_tradnl" dirty="0"/>
              <a:t> la reducción de enfermedades transmitidas por el agua.</a:t>
            </a:r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DCFBA69-D116-42EE-B6FA-989AA3B31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249" y="-60848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7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0D7F-5369-F943-9C4C-CA5F0CFE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Paso 2: activador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10DA4-B08B-9142-BFD8-C87A0129D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Resumir / describir el proceso de comunicación de alerta temprana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AB788F-5F66-8C4D-A2DD-A18405C086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609515"/>
              </p:ext>
            </p:extLst>
          </p:nvPr>
        </p:nvGraphicFramePr>
        <p:xfrm>
          <a:off x="838200" y="1849505"/>
          <a:ext cx="10515600" cy="309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14C1817-A2F6-4B4A-B032-73B2FD28B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999" y="4735052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6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689F-244C-FB48-B5FD-05120E2C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>
                <a:solidFill>
                  <a:srgbClr val="C00000"/>
                </a:solidFill>
              </a:rPr>
              <a:t>Paso 2: definición de actividades pre-activador (pre-trigger) (si es aplicable)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C770-40E5-A74C-898E-7F3EE3583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4775"/>
            <a:ext cx="10515600" cy="4351338"/>
          </a:xfrm>
        </p:spPr>
        <p:txBody>
          <a:bodyPr/>
          <a:lstStyle/>
          <a:p>
            <a:r>
              <a:rPr lang="es-ES_tradnl" dirty="0"/>
              <a:t>Ejemplos </a:t>
            </a:r>
          </a:p>
          <a:p>
            <a:pPr lvl="1"/>
            <a:r>
              <a:rPr lang="es-ES_tradnl" dirty="0"/>
              <a:t>registro de beneficiarios</a:t>
            </a:r>
          </a:p>
          <a:p>
            <a:pPr lvl="1"/>
            <a:r>
              <a:rPr lang="es-ES_tradnl" dirty="0"/>
              <a:t>Verificación de suministros</a:t>
            </a:r>
          </a:p>
          <a:p>
            <a:pPr lvl="1"/>
            <a:r>
              <a:rPr lang="es-ES_tradnl" dirty="0"/>
              <a:t>Cargando camiones </a:t>
            </a:r>
          </a:p>
          <a:p>
            <a:endParaRPr lang="es-ES_tradnl" dirty="0"/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83FDC6D-2291-4629-8321-7D62B5028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524" y="5040307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48E7-E320-A44A-860B-F2710F36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_tradnl" sz="4800" dirty="0">
                <a:solidFill>
                  <a:srgbClr val="C00000"/>
                </a:solidFill>
              </a:rPr>
              <a:t>Paso 2: definición actividades preparativos</a:t>
            </a:r>
            <a:br>
              <a:rPr lang="es-ES_tradnl" sz="4800" dirty="0">
                <a:solidFill>
                  <a:srgbClr val="C00000"/>
                </a:solidFill>
              </a:rPr>
            </a:b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1022-25F2-A147-A437-6CE07A785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012"/>
            <a:ext cx="10515600" cy="4351338"/>
          </a:xfrm>
        </p:spPr>
        <p:txBody>
          <a:bodyPr/>
          <a:lstStyle/>
          <a:p>
            <a:r>
              <a:rPr lang="es-ES_tradnl" dirty="0"/>
              <a:t>Actividades administrativos</a:t>
            </a:r>
          </a:p>
          <a:p>
            <a:pPr lvl="1"/>
            <a:r>
              <a:rPr lang="es-ES_tradnl" dirty="0"/>
              <a:t>Identificación de socios y comunidades</a:t>
            </a:r>
          </a:p>
          <a:p>
            <a:pPr lvl="1"/>
            <a:r>
              <a:rPr lang="es-ES_tradnl" dirty="0"/>
              <a:t>Coordinación </a:t>
            </a:r>
          </a:p>
          <a:p>
            <a:r>
              <a:rPr lang="es-ES_tradnl" dirty="0"/>
              <a:t>Actividades de preparación</a:t>
            </a:r>
          </a:p>
          <a:p>
            <a:pPr lvl="1"/>
            <a:r>
              <a:rPr lang="es-ES_tradnl" dirty="0"/>
              <a:t>Talleres</a:t>
            </a:r>
          </a:p>
          <a:p>
            <a:pPr lvl="1"/>
            <a:r>
              <a:rPr lang="es-ES_tradnl" dirty="0"/>
              <a:t>Capacitación</a:t>
            </a:r>
          </a:p>
          <a:p>
            <a:pPr lvl="1"/>
            <a:r>
              <a:rPr lang="es-ES_tradnl" dirty="0"/>
              <a:t>Producción de material educativo</a:t>
            </a:r>
          </a:p>
          <a:p>
            <a:pPr lvl="1"/>
            <a:r>
              <a:rPr lang="es-ES_tradnl" dirty="0"/>
              <a:t>Adquisición de bienes</a:t>
            </a:r>
          </a:p>
          <a:p>
            <a:pPr lvl="1"/>
            <a:r>
              <a:rPr lang="es-ES_tradnl" dirty="0"/>
              <a:t>Preposicionamiento de bienes</a:t>
            </a:r>
          </a:p>
          <a:p>
            <a:pPr lvl="1"/>
            <a:endParaRPr lang="es-ES_tradnl" dirty="0"/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C8F74A3-3D48-40C3-A7C1-56E2FE83E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524" y="5082652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1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4F13-579E-454F-87C6-8EBC8E40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Teoría (sin supuestos)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0E11C05-A9C4-5540-8623-7BF3C013B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803692"/>
              </p:ext>
            </p:extLst>
          </p:nvPr>
        </p:nvGraphicFramePr>
        <p:xfrm>
          <a:off x="0" y="1537426"/>
          <a:ext cx="12192000" cy="1692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6C0D879-A35C-354A-AD49-F536B96C1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1265"/>
              </p:ext>
            </p:extLst>
          </p:nvPr>
        </p:nvGraphicFramePr>
        <p:xfrm>
          <a:off x="0" y="3230218"/>
          <a:ext cx="12192000" cy="340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5A8C34B8-7345-4245-8FD8-17FF8340C1B7}"/>
              </a:ext>
            </a:extLst>
          </p:cNvPr>
          <p:cNvSpPr/>
          <p:nvPr/>
        </p:nvSpPr>
        <p:spPr>
          <a:xfrm rot="5400000" flipV="1">
            <a:off x="7329696" y="3598294"/>
            <a:ext cx="1214026" cy="1728782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rgbClr val="4AD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C7884FA5-203A-7E4B-9E27-50CB288D08B8}"/>
              </a:ext>
            </a:extLst>
          </p:cNvPr>
          <p:cNvSpPr/>
          <p:nvPr/>
        </p:nvSpPr>
        <p:spPr>
          <a:xfrm rot="5400000" flipH="1" flipV="1">
            <a:off x="7115768" y="4186826"/>
            <a:ext cx="1370424" cy="1457323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rgbClr val="4AD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80240-490C-CA47-B392-E59AF5455426}"/>
              </a:ext>
            </a:extLst>
          </p:cNvPr>
          <p:cNvSpPr/>
          <p:nvPr/>
        </p:nvSpPr>
        <p:spPr>
          <a:xfrm>
            <a:off x="3919532" y="4230276"/>
            <a:ext cx="2176468" cy="1214026"/>
          </a:xfrm>
          <a:prstGeom prst="rect">
            <a:avLst/>
          </a:prstGeom>
          <a:solidFill>
            <a:srgbClr val="46EC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Descripción de la comunicación después del desencadenar</a:t>
            </a:r>
            <a:endParaRPr lang="en-US" dirty="0"/>
          </a:p>
        </p:txBody>
      </p:sp>
      <p:pic>
        <p:nvPicPr>
          <p:cNvPr id="8" name="Imagen 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F518DE3-DE42-4452-B9C4-6B969CE500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9549" y="182222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06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FDE7-784F-44E8-A18A-5EDD3482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>
                <a:solidFill>
                  <a:srgbClr val="C00000"/>
                </a:solidFill>
              </a:rPr>
              <a:t>¿Cómo desarrollar una TdC? Paso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5B4A-874D-42A1-8865-1ACFE4CE4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61" y="2217740"/>
            <a:ext cx="11720041" cy="37925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_tradnl" dirty="0"/>
              <a:t>3. Hacer supuestos implícitos → explícitos</a:t>
            </a:r>
          </a:p>
          <a:p>
            <a:pPr marL="457200" lvl="1" indent="0">
              <a:buNone/>
            </a:pPr>
            <a:endParaRPr lang="es-ES_tradnl" dirty="0"/>
          </a:p>
          <a:p>
            <a:pPr marL="457200" lvl="1" indent="0">
              <a:buNone/>
            </a:pPr>
            <a:r>
              <a:rPr lang="es-ES_tradnl" dirty="0"/>
              <a:t>Un supuesto es un factor externo (fuera del alcance o control directo del proyecto) que es crucial para el éxito del proyecto y/o debe ser válido para el éxito de la intervención.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95FCD-9989-44A1-AF84-7D147AB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8910-F315-4536-91EC-FFCA3F32B3C9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F494954-1568-44CB-A125-ED4B8AAF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11" y="301622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6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A1B-22AB-1A47-9073-558917EE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C00000"/>
                </a:solidFill>
              </a:rPr>
              <a:t>Menú del día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F2416-40C6-CF4A-916B-71E8998EE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¿Qué es y para qué sirve la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TdC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Componentes de una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TdC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Cómo desarrollar una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TdC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Supuestos fatales</a:t>
            </a:r>
          </a:p>
        </p:txBody>
      </p:sp>
      <p:pic>
        <p:nvPicPr>
          <p:cNvPr id="4" name="Imagen 3" descr="Texto, Forma, Flecha&#10;&#10;Descripción generada automáticamente">
            <a:extLst>
              <a:ext uri="{FF2B5EF4-FFF2-40B4-BE49-F238E27FC236}">
                <a16:creationId xmlns:a16="http://schemas.microsoft.com/office/drawing/2014/main" id="{F84D4AFC-B357-4746-A3C7-8BE959C8C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427" y="4001294"/>
            <a:ext cx="3456373" cy="2592280"/>
          </a:xfrm>
          <a:prstGeom prst="rect">
            <a:avLst/>
          </a:prstGeom>
        </p:spPr>
      </p:pic>
      <p:pic>
        <p:nvPicPr>
          <p:cNvPr id="14" name="Imagen 1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C3C2CE-D280-4BDA-9D22-47A75A08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04" y="230188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5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69AA3A9-9582-BC41-83E3-842D5DB63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854897"/>
              </p:ext>
            </p:extLst>
          </p:nvPr>
        </p:nvGraphicFramePr>
        <p:xfrm>
          <a:off x="0" y="2885976"/>
          <a:ext cx="12192000" cy="375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F3FDE7-784F-44E8-A18A-5EDD3482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¿Cómo desarrollar una TdC? Paso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5B4A-874D-42A1-8865-1ACFE4CE4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6" y="1855790"/>
            <a:ext cx="11840447" cy="948052"/>
          </a:xfrm>
        </p:spPr>
        <p:txBody>
          <a:bodyPr>
            <a:normAutofit/>
          </a:bodyPr>
          <a:lstStyle/>
          <a:p>
            <a:pPr marL="685800" indent="0">
              <a:buNone/>
            </a:pPr>
            <a:r>
              <a:rPr lang="es-ES_tradnl" dirty="0"/>
              <a:t>Hacer supuestos implícitos → explícitos</a:t>
            </a:r>
            <a:endParaRPr lang="es-ES_tradnl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95FCD-9989-44A1-AF84-7D147AB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8910-F315-4536-91EC-FFCA3F32B3C9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7F9080E-D057-4D28-AAAB-4D437FAF73AA}"/>
              </a:ext>
            </a:extLst>
          </p:cNvPr>
          <p:cNvSpPr/>
          <p:nvPr/>
        </p:nvSpPr>
        <p:spPr bwMode="auto">
          <a:xfrm rot="2603241">
            <a:off x="3737053" y="2916794"/>
            <a:ext cx="2753139" cy="107604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latin typeface="Arial" charset="0"/>
                <a:cs typeface="Arial" charset="0"/>
              </a:rPr>
              <a:t>¡Supuesto!</a:t>
            </a:r>
            <a:endParaRPr kumimoji="0" 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55736D78-56E1-4F72-B461-7979237B5204}"/>
              </a:ext>
            </a:extLst>
          </p:cNvPr>
          <p:cNvSpPr/>
          <p:nvPr/>
        </p:nvSpPr>
        <p:spPr bwMode="auto">
          <a:xfrm rot="2603241">
            <a:off x="9474323" y="4525750"/>
            <a:ext cx="2753139" cy="107604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latin typeface="Arial" charset="0"/>
                <a:cs typeface="Arial" charset="0"/>
              </a:rPr>
              <a:t>¡ Supuesto!</a:t>
            </a:r>
            <a:endParaRPr kumimoji="0" 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FBAC6179-24FD-48AE-9D7A-830240C64A82}"/>
              </a:ext>
            </a:extLst>
          </p:cNvPr>
          <p:cNvSpPr/>
          <p:nvPr/>
        </p:nvSpPr>
        <p:spPr bwMode="auto">
          <a:xfrm rot="2603241">
            <a:off x="3679322" y="5375661"/>
            <a:ext cx="2753139" cy="107604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latin typeface="Arial" charset="0"/>
                <a:cs typeface="Arial" charset="0"/>
              </a:rPr>
              <a:t>¡ Supuesto!</a:t>
            </a:r>
            <a:endParaRPr kumimoji="0" 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AB2A682A-284B-4779-BDF0-CA7BBDF99D64}"/>
              </a:ext>
            </a:extLst>
          </p:cNvPr>
          <p:cNvSpPr/>
          <p:nvPr/>
        </p:nvSpPr>
        <p:spPr bwMode="auto">
          <a:xfrm rot="2603241">
            <a:off x="1209401" y="3756994"/>
            <a:ext cx="2768309" cy="1285674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latin typeface="Arial" charset="0"/>
                <a:cs typeface="Arial" charset="0"/>
              </a:rPr>
              <a:t>¡ Supuesto!</a:t>
            </a:r>
            <a:endParaRPr kumimoji="0" 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Imagen 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AC3DCF6-B9F1-4509-BCCE-53FC0EDEF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6249" y="-60848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A638-B505-1843-9AB0-3604CAD4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Ejemplo: supuestos detrás de la distribución de kits veterinarios y tarpaulins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8B6811-9FE4-6A44-A631-E59417ED3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714230"/>
              </p:ext>
            </p:extLst>
          </p:nvPr>
        </p:nvGraphicFramePr>
        <p:xfrm>
          <a:off x="0" y="2885976"/>
          <a:ext cx="12192000" cy="375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1782DA-D2DE-1840-8444-FA04CA48678B}"/>
              </a:ext>
            </a:extLst>
          </p:cNvPr>
          <p:cNvSpPr txBox="1"/>
          <p:nvPr/>
        </p:nvSpPr>
        <p:spPr>
          <a:xfrm>
            <a:off x="1190445" y="2139352"/>
            <a:ext cx="968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¿Cuáles son los supuestos?</a:t>
            </a:r>
          </a:p>
        </p:txBody>
      </p:sp>
    </p:spTree>
    <p:extLst>
      <p:ext uri="{BB962C8B-B14F-4D97-AF65-F5344CB8AC3E}">
        <p14:creationId xmlns:p14="http://schemas.microsoft.com/office/powerpoint/2010/main" val="2656468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A638-B505-1843-9AB0-3604CAD4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Ejemplo: supuestos detrás de la distribución de kits veterinarios y tarpaulins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8B6811-9FE4-6A44-A631-E59417ED3A2F}"/>
              </a:ext>
            </a:extLst>
          </p:cNvPr>
          <p:cNvGraphicFramePr/>
          <p:nvPr/>
        </p:nvGraphicFramePr>
        <p:xfrm>
          <a:off x="0" y="2885976"/>
          <a:ext cx="12192000" cy="375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1782DA-D2DE-1840-8444-FA04CA48678B}"/>
              </a:ext>
            </a:extLst>
          </p:cNvPr>
          <p:cNvSpPr txBox="1"/>
          <p:nvPr/>
        </p:nvSpPr>
        <p:spPr>
          <a:xfrm>
            <a:off x="1190445" y="2139352"/>
            <a:ext cx="9682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La Sociedad Nacional tendrá tiempo suficiente para viajar desde el almacén hasta la comunidad antes de que llegue la ola fría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Los kits serán suficientes para salvar los animales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Las personas sabrán usar el material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5373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A638-B505-1843-9AB0-3604CAD4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Ejemplo: supuestos detrás de la distribución de kits veterinarios y tarpaulins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8B6811-9FE4-6A44-A631-E59417ED3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47362"/>
              </p:ext>
            </p:extLst>
          </p:nvPr>
        </p:nvGraphicFramePr>
        <p:xfrm>
          <a:off x="185738" y="2885976"/>
          <a:ext cx="11872912" cy="375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1782DA-D2DE-1840-8444-FA04CA48678B}"/>
              </a:ext>
            </a:extLst>
          </p:cNvPr>
          <p:cNvSpPr txBox="1"/>
          <p:nvPr/>
        </p:nvSpPr>
        <p:spPr>
          <a:xfrm>
            <a:off x="1190445" y="2139352"/>
            <a:ext cx="968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Agregue detalles para abordar los supuestos que están bajo su control</a:t>
            </a:r>
          </a:p>
        </p:txBody>
      </p:sp>
    </p:spTree>
    <p:extLst>
      <p:ext uri="{BB962C8B-B14F-4D97-AF65-F5344CB8AC3E}">
        <p14:creationId xmlns:p14="http://schemas.microsoft.com/office/powerpoint/2010/main" val="2733663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5">
            <a:extLst>
              <a:ext uri="{FF2B5EF4-FFF2-40B4-BE49-F238E27FC236}">
                <a16:creationId xmlns:a16="http://schemas.microsoft.com/office/drawing/2014/main" id="{4F105EFF-3058-492B-A27F-0F72DE55EC09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08B3B21-252C-4F5F-A196-8B4033AF8A38}" type="slidenum">
              <a:rPr lang="en-GB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2B238E6-B7A0-4054-BFC7-FA06F43767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7342" y="718495"/>
            <a:ext cx="9709151" cy="989013"/>
          </a:xfrm>
        </p:spPr>
        <p:txBody>
          <a:bodyPr vert="horz" wrap="square" lIns="91333" tIns="45667" rIns="91333" bIns="45667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Supuestos fatales</a:t>
            </a:r>
          </a:p>
        </p:txBody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BCA01827-0101-4C33-BD80-149774F042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8412" y="1882776"/>
            <a:ext cx="9821778" cy="4773613"/>
          </a:xfrm>
        </p:spPr>
        <p:txBody>
          <a:bodyPr vert="horz" wrap="square" lIns="91333" tIns="45667" rIns="91333" bIns="45667" numCol="1" anchor="t" anchorCtr="0" compatLnSpc="1">
            <a:prstTxWarp prst="textNoShape">
              <a:avLst/>
            </a:prstTxWarp>
          </a:bodyPr>
          <a:lstStyle/>
          <a:p>
            <a:pPr marL="1220788" indent="-457200" algn="just" defTabSz="1019175"/>
            <a:r>
              <a:rPr lang="es-ES_tradnl" altLang="en-US" sz="2900" dirty="0"/>
              <a:t>Un supuesto que tiene una alta probabilidad de no realizarse durante la implementación de la intervención.</a:t>
            </a:r>
          </a:p>
          <a:p>
            <a:pPr marL="1220788" indent="-457200" algn="just" defTabSz="1019175"/>
            <a:r>
              <a:rPr lang="es-ES_tradnl" altLang="en-US" sz="2900" dirty="0"/>
              <a:t>Un proyecto basado en este supuesto no es viable y es probable que fracase.</a:t>
            </a:r>
          </a:p>
          <a:p>
            <a:pPr marL="1220788" indent="-457200" algn="just" defTabSz="1019175"/>
            <a:r>
              <a:rPr lang="es-ES_tradnl" altLang="en-US" sz="2900" dirty="0"/>
              <a:t>Por eso se le llama un supuesto fatal.</a:t>
            </a:r>
          </a:p>
          <a:p>
            <a:pPr marL="1220788" indent="-457200" algn="just" defTabSz="1019175"/>
            <a:r>
              <a:rPr lang="es-ES_tradnl" altLang="en-US" sz="2900" dirty="0"/>
              <a:t>Es necesario rediseñar el proyecto, si es posible. </a:t>
            </a:r>
          </a:p>
          <a:p>
            <a:pPr marL="1220788" indent="-457200" algn="just" defTabSz="1019175"/>
            <a:r>
              <a:rPr lang="es-ES_tradnl" altLang="en-US" sz="2900" dirty="0"/>
              <a:t>De lo contrario, deberá abandonar la actividad de inmediato.</a:t>
            </a:r>
            <a:endParaRPr lang="es-ES_tradnl" altLang="en-US" sz="2900" b="1" dirty="0"/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BF88D63-1030-490B-807B-8807BA40B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249" y="161402"/>
            <a:ext cx="2527491" cy="14525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Number Placeholder 3">
            <a:extLst>
              <a:ext uri="{FF2B5EF4-FFF2-40B4-BE49-F238E27FC236}">
                <a16:creationId xmlns:a16="http://schemas.microsoft.com/office/drawing/2014/main" id="{EB1E5D52-9B0C-4074-8FBB-9BEF34562610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12" tIns="40955" rIns="81912" bIns="40955"/>
          <a:lstStyle>
            <a:lvl1pPr defTabSz="82073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37A7861-7C30-4AAA-8E00-34D6616DE493}" type="slidenum">
              <a:rPr lang="pt-PT" altLang="en-US" sz="1300" smtClean="0"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t-PT" altLang="en-US" sz="1300" dirty="0">
              <a:cs typeface="Times New Roman" panose="02020603050405020304" pitchFamily="18" charset="0"/>
            </a:endParaRPr>
          </a:p>
        </p:txBody>
      </p:sp>
      <p:sp>
        <p:nvSpPr>
          <p:cNvPr id="167939" name="AutoShape 2">
            <a:extLst>
              <a:ext uri="{FF2B5EF4-FFF2-40B4-BE49-F238E27FC236}">
                <a16:creationId xmlns:a16="http://schemas.microsoft.com/office/drawing/2014/main" id="{12A682CA-DA99-42A9-9289-0C400BBB41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1"/>
            <a:ext cx="90678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0" tIns="41015" rIns="82030" bIns="41015"/>
          <a:lstStyle>
            <a:lvl1pPr defTabSz="82073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pt-PT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40" name="Text Box 3">
            <a:extLst>
              <a:ext uri="{FF2B5EF4-FFF2-40B4-BE49-F238E27FC236}">
                <a16:creationId xmlns:a16="http://schemas.microsoft.com/office/drawing/2014/main" id="{DC04B261-D625-4A64-8A06-3DD0B2C8D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4775"/>
            <a:ext cx="6019800" cy="40005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30" rIns="91258" bIns="4563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s-ES_tradnl" altLang="en-US" sz="2000" b="1" dirty="0">
                <a:solidFill>
                  <a:srgbClr val="FFFFFF"/>
                </a:solidFill>
                <a:cs typeface="Times New Roman" panose="02020603050405020304" pitchFamily="18" charset="0"/>
              </a:rPr>
              <a:t>Evaluación de factores externos/supuestos</a:t>
            </a:r>
            <a:endParaRPr lang="es-ES_tradnl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E85694CB-1567-432D-B524-9CF0618B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8650"/>
            <a:ext cx="678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30" rIns="91258" bIns="4563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PT" altLang="en-US" sz="1800" dirty="0">
              <a:cs typeface="Times New Roman" panose="02020603050405020304" pitchFamily="18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BB939CC-87FC-9446-AA35-6C37B6689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374"/>
            <a:ext cx="12192000" cy="55332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FDE7-784F-44E8-A18A-5EDD3482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¿Cómo desarrollar una TdC? Pasos 4 y 5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5B4A-874D-42A1-8865-1ACFE4CE4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6" y="1855789"/>
            <a:ext cx="11720041" cy="4865685"/>
          </a:xfrm>
        </p:spPr>
        <p:txBody>
          <a:bodyPr>
            <a:normAutofit/>
          </a:bodyPr>
          <a:lstStyle/>
          <a:p>
            <a:pPr marL="685800" indent="0">
              <a:buNone/>
            </a:pPr>
            <a:r>
              <a:rPr lang="es-ES_tradnl" b="1" dirty="0">
                <a:solidFill>
                  <a:srgbClr val="FF0000"/>
                </a:solidFill>
              </a:rPr>
              <a:t>4. </a:t>
            </a:r>
            <a:r>
              <a:rPr lang="es-ES_tradnl" dirty="0"/>
              <a:t>Validar la teoría y los supuestos con los socios clave/partes interesadas.</a:t>
            </a:r>
          </a:p>
          <a:p>
            <a:pPr marL="1143000" indent="-457200"/>
            <a:r>
              <a:rPr lang="es-ES_tradnl" dirty="0"/>
              <a:t>Talleres</a:t>
            </a:r>
          </a:p>
          <a:p>
            <a:pPr marL="1143000" indent="-457200"/>
            <a:r>
              <a:rPr lang="es-ES_tradnl" dirty="0"/>
              <a:t>Entrevistas</a:t>
            </a:r>
          </a:p>
          <a:p>
            <a:pPr marL="1143000" indent="-457200"/>
            <a:r>
              <a:rPr lang="es-ES_tradnl" dirty="0"/>
              <a:t>Grupos de enfoque</a:t>
            </a:r>
          </a:p>
          <a:p>
            <a:pPr marL="1143000" indent="-457200"/>
            <a:r>
              <a:rPr lang="es-ES_tradnl" dirty="0"/>
              <a:t>Reuniones</a:t>
            </a:r>
          </a:p>
          <a:p>
            <a:pPr marL="1143000" indent="-457200"/>
            <a:r>
              <a:rPr lang="es-ES_tradnl" dirty="0"/>
              <a:t>Simulacros/simulaciones</a:t>
            </a:r>
          </a:p>
          <a:p>
            <a:pPr marL="1143000" indent="-457200"/>
            <a:r>
              <a:rPr lang="es-ES_tradnl" dirty="0"/>
              <a:t>Activaciones</a:t>
            </a:r>
          </a:p>
          <a:p>
            <a:pPr marL="1125538" lvl="1" indent="0">
              <a:buNone/>
            </a:pPr>
            <a:endParaRPr lang="es-ES_tradnl" dirty="0"/>
          </a:p>
          <a:p>
            <a:pPr marL="685800" indent="0">
              <a:buNone/>
            </a:pPr>
            <a:r>
              <a:rPr lang="es-ES_tradnl" b="1" dirty="0">
                <a:solidFill>
                  <a:srgbClr val="FF0000"/>
                </a:solidFill>
              </a:rPr>
              <a:t>5. </a:t>
            </a:r>
            <a:r>
              <a:rPr lang="es-ES_tradnl" dirty="0"/>
              <a:t>Cambie la teoría si es necesario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95FCD-9989-44A1-AF84-7D147AB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8910-F315-4536-91EC-FFCA3F32B3C9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3336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9759-2185-F84B-B9A0-0F65D1B5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¿Cuándo y cuántas </a:t>
            </a:r>
            <a:r>
              <a:rPr lang="es-ES_tradnl" dirty="0" err="1">
                <a:solidFill>
                  <a:srgbClr val="C00000"/>
                </a:solidFill>
              </a:rPr>
              <a:t>TdC</a:t>
            </a:r>
            <a:r>
              <a:rPr lang="es-ES_tradnl" dirty="0">
                <a:solidFill>
                  <a:srgbClr val="C00000"/>
                </a:solidFill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C5263-4B8E-3B4B-8067-2D366B24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8075"/>
            <a:ext cx="10515600" cy="4351338"/>
          </a:xfrm>
        </p:spPr>
        <p:txBody>
          <a:bodyPr/>
          <a:lstStyle/>
          <a:p>
            <a:r>
              <a:rPr lang="es-ES_tradnl" dirty="0"/>
              <a:t>Una </a:t>
            </a:r>
            <a:r>
              <a:rPr lang="es-ES_tradnl" dirty="0" err="1"/>
              <a:t>TdC</a:t>
            </a:r>
            <a:r>
              <a:rPr lang="es-ES_tradnl" dirty="0"/>
              <a:t> por cada acción temprana </a:t>
            </a:r>
          </a:p>
          <a:p>
            <a:r>
              <a:rPr lang="es-ES_tradnl" dirty="0"/>
              <a:t>Después de la selección de las primeras acciones</a:t>
            </a:r>
          </a:p>
          <a:p>
            <a:pPr lvl="1"/>
            <a:r>
              <a:rPr lang="es-ES_tradnl" dirty="0"/>
              <a:t>Puede desarrollar </a:t>
            </a:r>
            <a:r>
              <a:rPr lang="es-ES_tradnl" dirty="0" err="1"/>
              <a:t>TdC</a:t>
            </a:r>
            <a:r>
              <a:rPr lang="es-ES_tradnl" dirty="0"/>
              <a:t> y luego darse cuenta de que la acción no es factible</a:t>
            </a:r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FF4A1EB-335E-43C7-B5E5-917BF1E1C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649" y="207440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42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FDE7-784F-44E8-A18A-5EDD3482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2" y="400051"/>
            <a:ext cx="11355975" cy="1017588"/>
          </a:xfrm>
        </p:spPr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Actividad: Desarrollar una </a:t>
            </a:r>
            <a:r>
              <a:rPr lang="es-ES_tradnl" dirty="0" err="1">
                <a:solidFill>
                  <a:srgbClr val="C00000"/>
                </a:solidFill>
              </a:rPr>
              <a:t>TdC</a:t>
            </a:r>
            <a:r>
              <a:rPr lang="es-ES_tradnl" dirty="0">
                <a:solidFill>
                  <a:srgbClr val="C00000"/>
                </a:solidFill>
              </a:rPr>
              <a:t> (opcional)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5B4A-874D-42A1-8865-1ACFE4CE4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6" y="1855789"/>
            <a:ext cx="11720041" cy="4865685"/>
          </a:xfrm>
        </p:spPr>
        <p:txBody>
          <a:bodyPr>
            <a:normAutofit/>
          </a:bodyPr>
          <a:lstStyle/>
          <a:p>
            <a:r>
              <a:rPr lang="es-ES_tradnl" dirty="0"/>
              <a:t>Elija una intervención dentro de su proyecto</a:t>
            </a:r>
          </a:p>
          <a:p>
            <a:r>
              <a:rPr lang="es-ES_tradnl" dirty="0"/>
              <a:t>Definir el objetivo en relación a un problema específico.</a:t>
            </a:r>
          </a:p>
          <a:p>
            <a:r>
              <a:rPr lang="es-ES_tradnl" dirty="0"/>
              <a:t>Mapear el proceso de cambio</a:t>
            </a:r>
          </a:p>
          <a:p>
            <a:r>
              <a:rPr lang="es-ES_tradnl" dirty="0"/>
              <a:t>Haga supuestos implícitos → explícitos (si tiene tiempo)</a:t>
            </a:r>
          </a:p>
          <a:p>
            <a:endParaRPr lang="es-ES_tradnl" dirty="0"/>
          </a:p>
          <a:p>
            <a:r>
              <a:rPr lang="es-ES_tradnl" dirty="0"/>
              <a:t>En el futuro…</a:t>
            </a:r>
          </a:p>
          <a:p>
            <a:r>
              <a:rPr lang="es-ES_tradnl" dirty="0"/>
              <a:t>Validar la teoría y los supuestos con las partes interesadas clave</a:t>
            </a:r>
          </a:p>
          <a:p>
            <a:r>
              <a:rPr lang="es-ES_tradnl" dirty="0"/>
              <a:t>Cambie la teoría si es necesario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95FCD-9989-44A1-AF84-7D147AB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8910-F315-4536-91EC-FFCA3F32B3C9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1534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A07D-03A5-714C-87F8-62D377D6F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009" y="1623365"/>
            <a:ext cx="9144000" cy="2387600"/>
          </a:xfrm>
        </p:spPr>
        <p:txBody>
          <a:bodyPr/>
          <a:lstStyle/>
          <a:p>
            <a:r>
              <a:rPr lang="es-ES_tradnl" b="1" dirty="0">
                <a:solidFill>
                  <a:srgbClr val="C00000"/>
                </a:solidFill>
              </a:rPr>
              <a:t>Una Introducción a Teorías de Cambio</a:t>
            </a:r>
          </a:p>
        </p:txBody>
      </p:sp>
      <p:pic>
        <p:nvPicPr>
          <p:cNvPr id="7" name="Picture 2" descr="C:\Users\Greta\Desktop\DP Peru\ELdZ_Uni_Office_Farbe_sp.BMP">
            <a:extLst>
              <a:ext uri="{FF2B5EF4-FFF2-40B4-BE49-F238E27FC236}">
                <a16:creationId xmlns:a16="http://schemas.microsoft.com/office/drawing/2014/main" id="{F19D810F-CC71-4916-B1DD-1C0C5B5D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787" y="290955"/>
            <a:ext cx="1125018" cy="7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reta\Desktop\DP Peru\logo_CR-alemana.jpg">
            <a:extLst>
              <a:ext uri="{FF2B5EF4-FFF2-40B4-BE49-F238E27FC236}">
                <a16:creationId xmlns:a16="http://schemas.microsoft.com/office/drawing/2014/main" id="{2553FFF9-B3D3-441B-BB46-6DA7271F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30" y="441532"/>
            <a:ext cx="1379359" cy="5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EFFF4E9A-3784-4644-889F-C1BD6F3BC2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5891" y="369492"/>
            <a:ext cx="2485844" cy="6936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64FB4B-51A7-4C31-A25F-0E81A10882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876" y="357552"/>
            <a:ext cx="2083194" cy="602022"/>
          </a:xfrm>
          <a:prstGeom prst="rect">
            <a:avLst/>
          </a:prstGeom>
        </p:spPr>
      </p:pic>
      <p:pic>
        <p:nvPicPr>
          <p:cNvPr id="13" name="Imagen 1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C0F23FC-56FB-47D2-9755-A5CF4A9EA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404" y="4338644"/>
            <a:ext cx="3729069" cy="2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6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8DE1EF-1879-464E-943F-96AFA6A1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s-ES_tradnl" sz="5400" dirty="0">
                <a:solidFill>
                  <a:srgbClr val="C00000"/>
                </a:solidFill>
              </a:rPr>
              <a:t>¿Qué es y para qué sirve la TdC?</a:t>
            </a:r>
            <a:br>
              <a:rPr lang="es-ES_tradnl" sz="5400" dirty="0">
                <a:solidFill>
                  <a:srgbClr val="C00000"/>
                </a:solidFill>
              </a:rPr>
            </a:br>
            <a:endParaRPr lang="es-ES_tradnl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2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4D1CB-905C-E242-B416-BC3E9018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kern="1200" dirty="0">
                <a:latin typeface="+mj-lt"/>
                <a:ea typeface="+mj-ea"/>
                <a:cs typeface="+mj-cs"/>
              </a:rPr>
              <a:t>¿Qué es una teoría de cambio?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A37FF-A656-084E-8DA7-CCD310EC5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948158"/>
            <a:ext cx="3322316" cy="169206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representación de cómo pasamos de la intervención a los resultados deseados.</a:t>
            </a:r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¿Cómo, en teoría, el programa resuelve el problema? </a:t>
            </a:r>
          </a:p>
          <a:p>
            <a:pPr marL="0" indent="0">
              <a:buNone/>
            </a:pPr>
            <a:endParaRPr lang="es-ES_tradnl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hape 120" descr="input-putput-output.jpg">
            <a:extLst>
              <a:ext uri="{FF2B5EF4-FFF2-40B4-BE49-F238E27FC236}">
                <a16:creationId xmlns:a16="http://schemas.microsoft.com/office/drawing/2014/main" id="{979AEC8E-D7E1-2847-8117-C1CD11FE3A6D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344678" y="1160117"/>
            <a:ext cx="6436548" cy="453776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CA8351-6F88-A74E-9A79-890B5AF91699}"/>
              </a:ext>
            </a:extLst>
          </p:cNvPr>
          <p:cNvSpPr txBox="1"/>
          <p:nvPr/>
        </p:nvSpPr>
        <p:spPr>
          <a:xfrm>
            <a:off x="5638801" y="2341863"/>
            <a:ext cx="174413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Insumos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BBE68-242F-914E-A41F-C87282E265AE}"/>
              </a:ext>
            </a:extLst>
          </p:cNvPr>
          <p:cNvSpPr txBox="1"/>
          <p:nvPr/>
        </p:nvSpPr>
        <p:spPr>
          <a:xfrm>
            <a:off x="7382934" y="1280126"/>
            <a:ext cx="250613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Intervención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E6F21-36E8-D14D-BF2C-F2A25DFE3011}"/>
              </a:ext>
            </a:extLst>
          </p:cNvPr>
          <p:cNvSpPr txBox="1"/>
          <p:nvPr/>
        </p:nvSpPr>
        <p:spPr>
          <a:xfrm>
            <a:off x="9718360" y="2490003"/>
            <a:ext cx="206286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7192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80568" y="4677768"/>
            <a:ext cx="1295400" cy="990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2504368" y="484500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Situación inicial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AB610B-8623-4821-A312-09B981D85FDF}"/>
              </a:ext>
            </a:extLst>
          </p:cNvPr>
          <p:cNvGrpSpPr/>
          <p:nvPr/>
        </p:nvGrpSpPr>
        <p:grpSpPr>
          <a:xfrm>
            <a:off x="7813897" y="2010768"/>
            <a:ext cx="1600200" cy="1219200"/>
            <a:chOff x="7813897" y="2010768"/>
            <a:chExt cx="1600200" cy="1219200"/>
          </a:xfrm>
        </p:grpSpPr>
        <p:sp>
          <p:nvSpPr>
            <p:cNvPr id="6" name="Oval 5"/>
            <p:cNvSpPr/>
            <p:nvPr/>
          </p:nvSpPr>
          <p:spPr>
            <a:xfrm>
              <a:off x="7914568" y="2010768"/>
              <a:ext cx="1371600" cy="12192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13897" y="2331946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dirty="0"/>
                <a:t> Situación deseada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4028368" y="3001368"/>
            <a:ext cx="3886200" cy="190500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68472" y="1782168"/>
            <a:ext cx="0" cy="4038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68472" y="5787388"/>
            <a:ext cx="71628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 rot="21385835">
            <a:off x="4009470" y="3356397"/>
            <a:ext cx="4124771" cy="2032559"/>
          </a:xfrm>
          <a:custGeom>
            <a:avLst/>
            <a:gdLst>
              <a:gd name="connsiteX0" fmla="*/ 0 w 4357992"/>
              <a:gd name="connsiteY0" fmla="*/ 1926076 h 2000917"/>
              <a:gd name="connsiteX1" fmla="*/ 3297677 w 4357992"/>
              <a:gd name="connsiteY1" fmla="*/ 1770434 h 2000917"/>
              <a:gd name="connsiteX2" fmla="*/ 4357992 w 4357992"/>
              <a:gd name="connsiteY2" fmla="*/ 0 h 200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7992" h="2000917">
                <a:moveTo>
                  <a:pt x="0" y="1926076"/>
                </a:moveTo>
                <a:cubicBezTo>
                  <a:pt x="1285672" y="2008761"/>
                  <a:pt x="2571345" y="2091447"/>
                  <a:pt x="3297677" y="1770434"/>
                </a:cubicBezTo>
                <a:cubicBezTo>
                  <a:pt x="4024009" y="1449421"/>
                  <a:pt x="4191000" y="724710"/>
                  <a:pt x="4357992" y="0"/>
                </a:cubicBezTo>
              </a:path>
            </a:pathLst>
          </a:custGeom>
          <a:ln w="25400">
            <a:solidFill>
              <a:srgbClr val="00B050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9" name="Freeform 38"/>
          <p:cNvSpPr/>
          <p:nvPr/>
        </p:nvSpPr>
        <p:spPr>
          <a:xfrm>
            <a:off x="3389394" y="2545183"/>
            <a:ext cx="4312046" cy="1861874"/>
          </a:xfrm>
          <a:custGeom>
            <a:avLst/>
            <a:gdLst>
              <a:gd name="connsiteX0" fmla="*/ 22148 w 4312046"/>
              <a:gd name="connsiteY0" fmla="*/ 1861874 h 1861874"/>
              <a:gd name="connsiteX1" fmla="*/ 168063 w 4312046"/>
              <a:gd name="connsiteY1" fmla="*/ 538912 h 1861874"/>
              <a:gd name="connsiteX2" fmla="*/ 1267288 w 4312046"/>
              <a:gd name="connsiteY2" fmla="*/ 1161482 h 1861874"/>
              <a:gd name="connsiteX3" fmla="*/ 2327603 w 4312046"/>
              <a:gd name="connsiteY3" fmla="*/ 198444 h 1861874"/>
              <a:gd name="connsiteX4" fmla="*/ 3611654 w 4312046"/>
              <a:gd name="connsiteY4" fmla="*/ 1404674 h 1861874"/>
              <a:gd name="connsiteX5" fmla="*/ 3679748 w 4312046"/>
              <a:gd name="connsiteY5" fmla="*/ 217899 h 1861874"/>
              <a:gd name="connsiteX6" fmla="*/ 4312046 w 4312046"/>
              <a:gd name="connsiteY6" fmla="*/ 3891 h 186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2046" h="1861874">
                <a:moveTo>
                  <a:pt x="22148" y="1861874"/>
                </a:moveTo>
                <a:cubicBezTo>
                  <a:pt x="-8656" y="1258759"/>
                  <a:pt x="-39460" y="655644"/>
                  <a:pt x="168063" y="538912"/>
                </a:cubicBezTo>
                <a:cubicBezTo>
                  <a:pt x="375586" y="422180"/>
                  <a:pt x="907365" y="1218227"/>
                  <a:pt x="1267288" y="1161482"/>
                </a:cubicBezTo>
                <a:cubicBezTo>
                  <a:pt x="1627211" y="1104737"/>
                  <a:pt x="1936875" y="157912"/>
                  <a:pt x="2327603" y="198444"/>
                </a:cubicBezTo>
                <a:cubicBezTo>
                  <a:pt x="2718331" y="238976"/>
                  <a:pt x="3386297" y="1401432"/>
                  <a:pt x="3611654" y="1404674"/>
                </a:cubicBezTo>
                <a:cubicBezTo>
                  <a:pt x="3837011" y="1407916"/>
                  <a:pt x="3563016" y="451363"/>
                  <a:pt x="3679748" y="217899"/>
                </a:cubicBezTo>
                <a:cubicBezTo>
                  <a:pt x="3796480" y="-15565"/>
                  <a:pt x="4054263" y="-5837"/>
                  <a:pt x="4312046" y="3891"/>
                </a:cubicBezTo>
              </a:path>
            </a:pathLst>
          </a:custGeom>
          <a:ln w="25400">
            <a:solidFill>
              <a:srgbClr val="FFC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2" name="Freeform 41"/>
          <p:cNvSpPr/>
          <p:nvPr/>
        </p:nvSpPr>
        <p:spPr>
          <a:xfrm>
            <a:off x="3726812" y="2085633"/>
            <a:ext cx="5930795" cy="2541520"/>
          </a:xfrm>
          <a:custGeom>
            <a:avLst/>
            <a:gdLst>
              <a:gd name="connsiteX0" fmla="*/ 0 w 5930795"/>
              <a:gd name="connsiteY0" fmla="*/ 2402446 h 2541520"/>
              <a:gd name="connsiteX1" fmla="*/ 846306 w 5930795"/>
              <a:gd name="connsiteY1" fmla="*/ 2139799 h 2541520"/>
              <a:gd name="connsiteX2" fmla="*/ 2470825 w 5930795"/>
              <a:gd name="connsiteY2" fmla="*/ 2499722 h 2541520"/>
              <a:gd name="connsiteX3" fmla="*/ 2947480 w 5930795"/>
              <a:gd name="connsiteY3" fmla="*/ 982207 h 2541520"/>
              <a:gd name="connsiteX4" fmla="*/ 5515583 w 5930795"/>
              <a:gd name="connsiteY4" fmla="*/ 1916063 h 2541520"/>
              <a:gd name="connsiteX5" fmla="*/ 5924144 w 5930795"/>
              <a:gd name="connsiteY5" fmla="*/ 203995 h 2541520"/>
              <a:gd name="connsiteX6" fmla="*/ 5505855 w 5930795"/>
              <a:gd name="connsiteY6" fmla="*/ 96990 h 254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0795" h="2541520">
                <a:moveTo>
                  <a:pt x="0" y="2402446"/>
                </a:moveTo>
                <a:cubicBezTo>
                  <a:pt x="217251" y="2263016"/>
                  <a:pt x="434502" y="2123586"/>
                  <a:pt x="846306" y="2139799"/>
                </a:cubicBezTo>
                <a:cubicBezTo>
                  <a:pt x="1258110" y="2156012"/>
                  <a:pt x="2120629" y="2692654"/>
                  <a:pt x="2470825" y="2499722"/>
                </a:cubicBezTo>
                <a:cubicBezTo>
                  <a:pt x="2821021" y="2306790"/>
                  <a:pt x="2440020" y="1079483"/>
                  <a:pt x="2947480" y="982207"/>
                </a:cubicBezTo>
                <a:cubicBezTo>
                  <a:pt x="3454940" y="884931"/>
                  <a:pt x="5019472" y="2045765"/>
                  <a:pt x="5515583" y="1916063"/>
                </a:cubicBezTo>
                <a:cubicBezTo>
                  <a:pt x="6011694" y="1786361"/>
                  <a:pt x="5925765" y="507174"/>
                  <a:pt x="5924144" y="203995"/>
                </a:cubicBezTo>
                <a:cubicBezTo>
                  <a:pt x="5922523" y="-99184"/>
                  <a:pt x="5714189" y="-1097"/>
                  <a:pt x="5505855" y="96990"/>
                </a:cubicBezTo>
              </a:path>
            </a:pathLst>
          </a:custGeom>
          <a:ln w="25400">
            <a:solidFill>
              <a:srgbClr val="FF0000"/>
            </a:solidFill>
            <a:prstDash val="lg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441D8E9A-E614-DE41-9FF5-F70C74F4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63" y="799496"/>
            <a:ext cx="9931796" cy="521155"/>
          </a:xfrm>
        </p:spPr>
        <p:txBody>
          <a:bodyPr anchor="ctr">
            <a:normAutofit fontScale="90000"/>
          </a:bodyPr>
          <a:lstStyle/>
          <a:p>
            <a:r>
              <a:rPr lang="es-ES_tradnl" sz="3200" b="1" dirty="0">
                <a:solidFill>
                  <a:schemeClr val="tx1"/>
                </a:solidFill>
                <a:latin typeface="Helvetica Neue Light"/>
                <a:cs typeface="Helvetica Neue Light"/>
              </a:rPr>
              <a:t>¿Por qué desarrollar una teoría de cambio?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714E611E-969F-4841-9217-0BEAC568AB62}"/>
              </a:ext>
            </a:extLst>
          </p:cNvPr>
          <p:cNvSpPr txBox="1">
            <a:spLocks/>
          </p:cNvSpPr>
          <p:nvPr/>
        </p:nvSpPr>
        <p:spPr>
          <a:xfrm rot="1383176">
            <a:off x="2310401" y="3144757"/>
            <a:ext cx="8893339" cy="652461"/>
          </a:xfrm>
          <a:prstGeom prst="rect">
            <a:avLst/>
          </a:prstGeom>
          <a:solidFill>
            <a:srgbClr val="CF2C2A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b="1" dirty="0">
                <a:solidFill>
                  <a:schemeClr val="bg1"/>
                </a:solidFill>
                <a:latin typeface="+mn-lt"/>
                <a:cs typeface="Helvetica Neue Light"/>
              </a:rPr>
              <a:t>Los programas hacen supuestos todo el tiempo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E097D-4319-4D81-ABCA-EC319D5BE026}"/>
              </a:ext>
            </a:extLst>
          </p:cNvPr>
          <p:cNvSpPr/>
          <p:nvPr/>
        </p:nvSpPr>
        <p:spPr>
          <a:xfrm>
            <a:off x="2997561" y="6145087"/>
            <a:ext cx="447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CF2C2A"/>
                </a:solidFill>
              </a:rPr>
              <a:t>¿Qué debería cambiar, para quién, y por qué?</a:t>
            </a:r>
            <a:endParaRPr lang="es-ES_tradnl" dirty="0"/>
          </a:p>
        </p:txBody>
      </p:sp>
      <p:pic>
        <p:nvPicPr>
          <p:cNvPr id="19" name="Imagen 1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574C776-0104-4832-AC31-804E162E2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924" y="5467760"/>
            <a:ext cx="2527491" cy="14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âmpadas brancas com uma amarela em destaque">
            <a:extLst>
              <a:ext uri="{FF2B5EF4-FFF2-40B4-BE49-F238E27FC236}">
                <a16:creationId xmlns:a16="http://schemas.microsoft.com/office/drawing/2014/main" id="{56EC0DF0-6EB8-4051-BCEF-7ECBA0E02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B22E67-B25F-1E4C-B951-FC32F689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638366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z="3600" b="1" dirty="0">
                <a:solidFill>
                  <a:srgbClr val="C00000"/>
                </a:solidFill>
              </a:rPr>
              <a:t>Ejemplos de Teorías de Cambio</a:t>
            </a:r>
          </a:p>
        </p:txBody>
      </p:sp>
    </p:spTree>
    <p:extLst>
      <p:ext uri="{BB962C8B-B14F-4D97-AF65-F5344CB8AC3E}">
        <p14:creationId xmlns:p14="http://schemas.microsoft.com/office/powerpoint/2010/main" val="189613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69AE1-19B9-4EF2-8893-6D066684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8910-F315-4536-91EC-FFCA3F32B3C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6B9C1-E18B-44A7-A2D5-40F7F915E61A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5B2A1-F2EF-C446-8311-3870C35B1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76" y="0"/>
            <a:ext cx="8471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4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30A4EB8-2A6D-F446-BF70-FEF743517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8650"/>
            <a:ext cx="1127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5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CD51C59C-E605-2443-ACBA-8ED89F8E8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495300"/>
            <a:ext cx="1062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6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D2880D3728A648A383F69F3E656670" ma:contentTypeVersion="16" ma:contentTypeDescription="Ein neues Dokument erstellen." ma:contentTypeScope="" ma:versionID="6e035a45c5cf3bfddd5ae2dabf34b4db">
  <xsd:schema xmlns:xsd="http://www.w3.org/2001/XMLSchema" xmlns:xs="http://www.w3.org/2001/XMLSchema" xmlns:p="http://schemas.microsoft.com/office/2006/metadata/properties" xmlns:ns2="65d51b78-80f6-4392-a00d-cf4b99659191" xmlns:ns3="407ee79b-0134-4c5c-ae38-23ae924262f9" targetNamespace="http://schemas.microsoft.com/office/2006/metadata/properties" ma:root="true" ma:fieldsID="7f8a0a3926fc7905b53bee68265e1f66" ns2:_="" ns3:_="">
    <xsd:import namespace="65d51b78-80f6-4392-a00d-cf4b99659191"/>
    <xsd:import namespace="407ee79b-0134-4c5c-ae38-23ae924262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51b78-80f6-4392-a00d-cf4b996591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b82049c-360d-45bf-97d1-ef84c0912770}" ma:internalName="TaxCatchAll" ma:showField="CatchAllData" ma:web="65d51b78-80f6-4392-a00d-cf4b996591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ee79b-0134-4c5c-ae38-23ae92426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4b42da31-f07d-4bc5-921b-0bfb276d62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7ee79b-0134-4c5c-ae38-23ae924262f9">
      <Terms xmlns="http://schemas.microsoft.com/office/infopath/2007/PartnerControls"/>
    </lcf76f155ced4ddcb4097134ff3c332f>
    <TaxCatchAll xmlns="65d51b78-80f6-4392-a00d-cf4b99659191" xsi:nil="true"/>
  </documentManagement>
</p:properties>
</file>

<file path=customXml/itemProps1.xml><?xml version="1.0" encoding="utf-8"?>
<ds:datastoreItem xmlns:ds="http://schemas.openxmlformats.org/officeDocument/2006/customXml" ds:itemID="{DCFB5838-6239-498E-BB1A-AABB192459B3}"/>
</file>

<file path=customXml/itemProps2.xml><?xml version="1.0" encoding="utf-8"?>
<ds:datastoreItem xmlns:ds="http://schemas.openxmlformats.org/officeDocument/2006/customXml" ds:itemID="{962D3A69-38DA-4CE9-A43A-B268D53B2394}"/>
</file>

<file path=customXml/itemProps3.xml><?xml version="1.0" encoding="utf-8"?>
<ds:datastoreItem xmlns:ds="http://schemas.openxmlformats.org/officeDocument/2006/customXml" ds:itemID="{51BAF676-0C0B-4C98-A65C-83D2492D43C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6157</TotalTime>
  <Words>1366</Words>
  <Application>Microsoft Macintosh PowerPoint</Application>
  <PresentationFormat>Widescreen</PresentationFormat>
  <Paragraphs>236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Helvetica Neue Light</vt:lpstr>
      <vt:lpstr>Ink Free</vt:lpstr>
      <vt:lpstr>Times New Roman</vt:lpstr>
      <vt:lpstr>Tw Cen MT</vt:lpstr>
      <vt:lpstr>Wingdings</vt:lpstr>
      <vt:lpstr>Office Theme</vt:lpstr>
      <vt:lpstr>Una Introducción a Teorías de Cambio</vt:lpstr>
      <vt:lpstr>Menú del día</vt:lpstr>
      <vt:lpstr>¿Qué es y para qué sirve la TdC? </vt:lpstr>
      <vt:lpstr>¿Qué es una teoría de cambio?</vt:lpstr>
      <vt:lpstr>¿Por qué desarrollar una teoría de cambio?</vt:lpstr>
      <vt:lpstr>Ejemplos de Teorías de Cambio</vt:lpstr>
      <vt:lpstr>PowerPoint Presentation</vt:lpstr>
      <vt:lpstr>PowerPoint Presentation</vt:lpstr>
      <vt:lpstr>PowerPoint Presentation</vt:lpstr>
      <vt:lpstr>¿Cómo desarrollar una TdC?</vt:lpstr>
      <vt:lpstr>¿Cómo desarrollar una TdC? Paso 1</vt:lpstr>
      <vt:lpstr>¿Cómo desarrollar una TdC? Paso 2</vt:lpstr>
      <vt:lpstr>Paso 2: Elementos de la teoría de cambio a mapear </vt:lpstr>
      <vt:lpstr>Paso 2: definición de resultados</vt:lpstr>
      <vt:lpstr>Paso 2: activador</vt:lpstr>
      <vt:lpstr>Paso 2: definición de actividades pre-activador (pre-trigger) (si es aplicable)</vt:lpstr>
      <vt:lpstr>Paso 2: definición actividades preparativos </vt:lpstr>
      <vt:lpstr>Teoría (sin supuestos) </vt:lpstr>
      <vt:lpstr>¿Cómo desarrollar una TdC? Paso 3</vt:lpstr>
      <vt:lpstr>¿Cómo desarrollar una TdC? Paso 3</vt:lpstr>
      <vt:lpstr>Ejemplo: supuestos detrás de la distribución de kits veterinarios y tarpaulins</vt:lpstr>
      <vt:lpstr>Ejemplo: supuestos detrás de la distribución de kits veterinarios y tarpaulins</vt:lpstr>
      <vt:lpstr>Ejemplo: supuestos detrás de la distribución de kits veterinarios y tarpaulins</vt:lpstr>
      <vt:lpstr>Supuestos fatales</vt:lpstr>
      <vt:lpstr>PowerPoint Presentation</vt:lpstr>
      <vt:lpstr>¿Cómo desarrollar una TdC? Pasos 4 y 5</vt:lpstr>
      <vt:lpstr>¿Cuándo y cuántas TdC? </vt:lpstr>
      <vt:lpstr>Actividad: Desarrollar una TdC (opcional)</vt:lpstr>
      <vt:lpstr>Una Introducción a Teorías de Cambio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Arielle Tozier de la Poterie</dc:creator>
  <cp:lastModifiedBy>Arielle Tozier de la Poterie</cp:lastModifiedBy>
  <cp:revision>138</cp:revision>
  <dcterms:created xsi:type="dcterms:W3CDTF">2021-04-13T21:12:36Z</dcterms:created>
  <dcterms:modified xsi:type="dcterms:W3CDTF">2021-04-26T16:54:33Z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0x01010021D2880D3728A648A383F69F3E656670</vt:lpwstr>
  </property>
</Properties>
</file>