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87" r:id="rId5"/>
    <p:sldId id="286" r:id="rId6"/>
    <p:sldId id="390" r:id="rId7"/>
    <p:sldId id="389" r:id="rId8"/>
    <p:sldId id="392" r:id="rId9"/>
    <p:sldId id="393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406" r:id="rId20"/>
    <p:sldId id="404" r:id="rId21"/>
    <p:sldId id="407" r:id="rId22"/>
    <p:sldId id="884" r:id="rId23"/>
    <p:sldId id="886" r:id="rId24"/>
    <p:sldId id="887" r:id="rId25"/>
    <p:sldId id="889" r:id="rId26"/>
    <p:sldId id="890" r:id="rId27"/>
    <p:sldId id="891" r:id="rId28"/>
    <p:sldId id="885" r:id="rId29"/>
    <p:sldId id="892" r:id="rId30"/>
    <p:sldId id="893" r:id="rId31"/>
    <p:sldId id="896" r:id="rId32"/>
    <p:sldId id="897" r:id="rId33"/>
    <p:sldId id="898" r:id="rId34"/>
    <p:sldId id="337" r:id="rId35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877"/>
    <a:srgbClr val="E60005"/>
    <a:srgbClr val="554F4A"/>
    <a:srgbClr val="E46450"/>
    <a:srgbClr val="0075A9"/>
    <a:srgbClr val="002E43"/>
    <a:srgbClr val="ECF6FC"/>
    <a:srgbClr val="EFE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64349" autoAdjust="0"/>
  </p:normalViewPr>
  <p:slideViewPr>
    <p:cSldViewPr snapToGrid="0" snapToObjects="1">
      <p:cViewPr varScale="1">
        <p:scale>
          <a:sx n="97" d="100"/>
          <a:sy n="97" d="100"/>
        </p:scale>
        <p:origin x="1136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27" d="100"/>
        <a:sy n="22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E24045-97FE-F34C-9BC4-C858406D0F1E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98ED6A-ABFD-3044-A1C1-D1A8786A77F4}">
      <dgm:prSet phldrT="[Text]" custT="1"/>
      <dgm:spPr/>
      <dgm:t>
        <a:bodyPr/>
        <a:lstStyle/>
        <a:p>
          <a:pPr>
            <a:buBlip>
              <a:blip xmlns:r="http://schemas.openxmlformats.org/officeDocument/2006/relationships" r:embed="rId1"/>
            </a:buBlip>
          </a:pPr>
          <a:r>
            <a:rPr lang="en-US" sz="1400" b="1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Prioritizing impacts </a:t>
          </a:r>
        </a:p>
      </dgm:t>
    </dgm:pt>
    <dgm:pt modelId="{86B8269E-9B03-AB4C-98AB-855249DA9B36}" type="parTrans" cxnId="{B0961F9A-8E3C-C24C-8A2E-1400B7DEC6C0}">
      <dgm:prSet/>
      <dgm:spPr/>
      <dgm:t>
        <a:bodyPr/>
        <a:lstStyle/>
        <a:p>
          <a:endParaRPr lang="en-US" sz="14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76CE75E1-5733-554D-AD43-291FCE46B99A}" type="sibTrans" cxnId="{B0961F9A-8E3C-C24C-8A2E-1400B7DEC6C0}">
      <dgm:prSet/>
      <dgm:spPr/>
      <dgm:t>
        <a:bodyPr/>
        <a:lstStyle/>
        <a:p>
          <a:endParaRPr lang="en-US" sz="14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D9F3137-6717-4C4E-8EB0-F33C9ED2F7C0}">
      <dgm:prSet phldrT="[Text]" custT="1"/>
      <dgm:spPr/>
      <dgm:t>
        <a:bodyPr/>
        <a:lstStyle/>
        <a:p>
          <a:pPr>
            <a:buBlip>
              <a:blip xmlns:r="http://schemas.openxmlformats.org/officeDocument/2006/relationships" r:embed="rId1"/>
            </a:buBlip>
          </a:pPr>
          <a:r>
            <a:rPr lang="en-US" sz="1400" b="1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Identifying potential early actions</a:t>
          </a:r>
        </a:p>
      </dgm:t>
    </dgm:pt>
    <dgm:pt modelId="{421FECB9-5078-614C-BA8E-145C779E03D9}" type="parTrans" cxnId="{6787551F-5BAE-1846-965A-BAA628A19A5F}">
      <dgm:prSet/>
      <dgm:spPr/>
      <dgm:t>
        <a:bodyPr/>
        <a:lstStyle/>
        <a:p>
          <a:endParaRPr lang="en-US" sz="14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9000842-B877-B849-8DE6-451A6C32B0CD}" type="sibTrans" cxnId="{6787551F-5BAE-1846-965A-BAA628A19A5F}">
      <dgm:prSet/>
      <dgm:spPr/>
      <dgm:t>
        <a:bodyPr/>
        <a:lstStyle/>
        <a:p>
          <a:endParaRPr lang="en-US" sz="14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3118AB6-6AB9-6F49-AA90-243C052B282B}">
      <dgm:prSet phldrT="[Text]" custT="1"/>
      <dgm:spPr/>
      <dgm:t>
        <a:bodyPr/>
        <a:lstStyle/>
        <a:p>
          <a:r>
            <a:rPr lang="en-US" sz="1400" b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Developing &amp; Testing Theories of Change</a:t>
          </a:r>
          <a:endParaRPr lang="en-US" sz="1400" b="1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32BF9B1-5A9E-8E4C-A0B1-E2607A6AD2B9}" type="parTrans" cxnId="{8F907918-832E-DB41-98BE-4E51ABAB6615}">
      <dgm:prSet/>
      <dgm:spPr/>
      <dgm:t>
        <a:bodyPr/>
        <a:lstStyle/>
        <a:p>
          <a:endParaRPr lang="en-US" sz="14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58BFB98-BFD2-164F-ADA0-D80E654B79C1}" type="sibTrans" cxnId="{8F907918-832E-DB41-98BE-4E51ABAB6615}">
      <dgm:prSet/>
      <dgm:spPr/>
      <dgm:t>
        <a:bodyPr/>
        <a:lstStyle/>
        <a:p>
          <a:endParaRPr lang="en-US" sz="14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C8392D2-7BC2-7840-896F-7881E34D5525}">
      <dgm:prSet custT="1"/>
      <dgm:spPr/>
      <dgm:t>
        <a:bodyPr/>
        <a:lstStyle/>
        <a:p>
          <a:r>
            <a:rPr lang="en-US" sz="1400" b="1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Identifying impacts</a:t>
          </a:r>
        </a:p>
      </dgm:t>
    </dgm:pt>
    <dgm:pt modelId="{09EDA32E-B432-DB4E-96B8-C681A244EF99}" type="parTrans" cxnId="{703630F4-CCBC-2D42-98C5-3DDA5A6E08C9}">
      <dgm:prSet/>
      <dgm:spPr/>
      <dgm:t>
        <a:bodyPr/>
        <a:lstStyle/>
        <a:p>
          <a:endParaRPr lang="en-US" sz="14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9CF1CC6B-635B-5E4B-9710-544F6C25997D}" type="sibTrans" cxnId="{703630F4-CCBC-2D42-98C5-3DDA5A6E08C9}">
      <dgm:prSet/>
      <dgm:spPr/>
      <dgm:t>
        <a:bodyPr/>
        <a:lstStyle/>
        <a:p>
          <a:endParaRPr lang="en-US" sz="14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F1D0E7DF-9D7E-7640-9D61-256A7ED98611}">
      <dgm:prSet custT="1"/>
      <dgm:spPr/>
      <dgm:t>
        <a:bodyPr/>
        <a:lstStyle/>
        <a:p>
          <a:r>
            <a:rPr lang="en-US" sz="1400" b="1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Prioritizing early actions</a:t>
          </a:r>
        </a:p>
      </dgm:t>
    </dgm:pt>
    <dgm:pt modelId="{37C0ECF8-535C-084B-A0EB-7EB226B0D50C}" type="parTrans" cxnId="{8059F573-C124-514E-91C1-CE4B6A49DE29}">
      <dgm:prSet/>
      <dgm:spPr/>
      <dgm:t>
        <a:bodyPr/>
        <a:lstStyle/>
        <a:p>
          <a:endParaRPr lang="en-US" sz="14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B8B53BBC-A2A0-7248-B619-944F182D0FCE}" type="sibTrans" cxnId="{8059F573-C124-514E-91C1-CE4B6A49DE29}">
      <dgm:prSet/>
      <dgm:spPr/>
      <dgm:t>
        <a:bodyPr/>
        <a:lstStyle/>
        <a:p>
          <a:endParaRPr lang="en-US" sz="14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A08C67E-20B4-5149-B235-1470F43FED0F}" type="pres">
      <dgm:prSet presAssocID="{85E24045-97FE-F34C-9BC4-C858406D0F1E}" presName="cycle" presStyleCnt="0">
        <dgm:presLayoutVars>
          <dgm:dir/>
          <dgm:resizeHandles val="exact"/>
        </dgm:presLayoutVars>
      </dgm:prSet>
      <dgm:spPr/>
    </dgm:pt>
    <dgm:pt modelId="{8B6F3FE5-D22E-B246-8821-5087CDFA2B03}" type="pres">
      <dgm:prSet presAssocID="{3D98ED6A-ABFD-3044-A1C1-D1A8786A77F4}" presName="dummy" presStyleCnt="0"/>
      <dgm:spPr/>
    </dgm:pt>
    <dgm:pt modelId="{87813936-CCC1-0F47-95D8-3E105463C46F}" type="pres">
      <dgm:prSet presAssocID="{3D98ED6A-ABFD-3044-A1C1-D1A8786A77F4}" presName="node" presStyleLbl="revTx" presStyleIdx="0" presStyleCnt="5" custScaleX="149678" custScaleY="98402">
        <dgm:presLayoutVars>
          <dgm:bulletEnabled val="1"/>
        </dgm:presLayoutVars>
      </dgm:prSet>
      <dgm:spPr/>
    </dgm:pt>
    <dgm:pt modelId="{74C233D9-7DF2-FA46-AE40-BB6D76B51994}" type="pres">
      <dgm:prSet presAssocID="{76CE75E1-5733-554D-AD43-291FCE46B99A}" presName="sibTrans" presStyleLbl="node1" presStyleIdx="0" presStyleCnt="5"/>
      <dgm:spPr/>
    </dgm:pt>
    <dgm:pt modelId="{FF9EF8DB-5899-F546-B93B-5A1EEC19529C}" type="pres">
      <dgm:prSet presAssocID="{8D9F3137-6717-4C4E-8EB0-F33C9ED2F7C0}" presName="dummy" presStyleCnt="0"/>
      <dgm:spPr/>
    </dgm:pt>
    <dgm:pt modelId="{497A02F6-A465-7C45-9529-D30E93BC6C29}" type="pres">
      <dgm:prSet presAssocID="{8D9F3137-6717-4C4E-8EB0-F33C9ED2F7C0}" presName="node" presStyleLbl="revTx" presStyleIdx="1" presStyleCnt="5" custScaleX="145652" custScaleY="110444">
        <dgm:presLayoutVars>
          <dgm:bulletEnabled val="1"/>
        </dgm:presLayoutVars>
      </dgm:prSet>
      <dgm:spPr/>
    </dgm:pt>
    <dgm:pt modelId="{1B4C5234-3794-A04C-863C-4A2E98B66302}" type="pres">
      <dgm:prSet presAssocID="{09000842-B877-B849-8DE6-451A6C32B0CD}" presName="sibTrans" presStyleLbl="node1" presStyleIdx="1" presStyleCnt="5"/>
      <dgm:spPr/>
    </dgm:pt>
    <dgm:pt modelId="{8903A55E-501C-CB4D-B2FB-0F1983209300}" type="pres">
      <dgm:prSet presAssocID="{F1D0E7DF-9D7E-7640-9D61-256A7ED98611}" presName="dummy" presStyleCnt="0"/>
      <dgm:spPr/>
    </dgm:pt>
    <dgm:pt modelId="{8A004765-0DA6-8D4B-A952-04204AF7532A}" type="pres">
      <dgm:prSet presAssocID="{F1D0E7DF-9D7E-7640-9D61-256A7ED98611}" presName="node" presStyleLbl="revTx" presStyleIdx="2" presStyleCnt="5" custScaleX="122972" custScaleY="112168">
        <dgm:presLayoutVars>
          <dgm:bulletEnabled val="1"/>
        </dgm:presLayoutVars>
      </dgm:prSet>
      <dgm:spPr/>
    </dgm:pt>
    <dgm:pt modelId="{CEAD143C-067A-AD4F-B9B0-7327DF8B655A}" type="pres">
      <dgm:prSet presAssocID="{B8B53BBC-A2A0-7248-B619-944F182D0FCE}" presName="sibTrans" presStyleLbl="node1" presStyleIdx="2" presStyleCnt="5"/>
      <dgm:spPr/>
    </dgm:pt>
    <dgm:pt modelId="{1B8D343C-27FA-8E45-91A7-92BA3B5D913F}" type="pres">
      <dgm:prSet presAssocID="{C3118AB6-6AB9-6F49-AA90-243C052B282B}" presName="dummy" presStyleCnt="0"/>
      <dgm:spPr/>
    </dgm:pt>
    <dgm:pt modelId="{0C41F3EF-90E3-AB47-95C7-411EFEB4B615}" type="pres">
      <dgm:prSet presAssocID="{C3118AB6-6AB9-6F49-AA90-243C052B282B}" presName="node" presStyleLbl="revTx" presStyleIdx="3" presStyleCnt="5" custScaleX="134341">
        <dgm:presLayoutVars>
          <dgm:bulletEnabled val="1"/>
        </dgm:presLayoutVars>
      </dgm:prSet>
      <dgm:spPr/>
    </dgm:pt>
    <dgm:pt modelId="{4AB4AB63-6FFC-9245-90FC-85B39F56217C}" type="pres">
      <dgm:prSet presAssocID="{058BFB98-BFD2-164F-ADA0-D80E654B79C1}" presName="sibTrans" presStyleLbl="node1" presStyleIdx="3" presStyleCnt="5"/>
      <dgm:spPr/>
    </dgm:pt>
    <dgm:pt modelId="{122B37B2-01C8-5649-8FD1-C708D45570F7}" type="pres">
      <dgm:prSet presAssocID="{8C8392D2-7BC2-7840-896F-7881E34D5525}" presName="dummy" presStyleCnt="0"/>
      <dgm:spPr/>
    </dgm:pt>
    <dgm:pt modelId="{A048222B-5120-954A-A669-F4D9AEB0ADB4}" type="pres">
      <dgm:prSet presAssocID="{8C8392D2-7BC2-7840-896F-7881E34D5525}" presName="node" presStyleLbl="revTx" presStyleIdx="4" presStyleCnt="5" custScaleX="150324" custScaleY="98344">
        <dgm:presLayoutVars>
          <dgm:bulletEnabled val="1"/>
        </dgm:presLayoutVars>
      </dgm:prSet>
      <dgm:spPr/>
    </dgm:pt>
    <dgm:pt modelId="{6BFB3B7F-6E8C-D843-B0B8-29644357D0D7}" type="pres">
      <dgm:prSet presAssocID="{9CF1CC6B-635B-5E4B-9710-544F6C25997D}" presName="sibTrans" presStyleLbl="node1" presStyleIdx="4" presStyleCnt="5"/>
      <dgm:spPr/>
    </dgm:pt>
  </dgm:ptLst>
  <dgm:cxnLst>
    <dgm:cxn modelId="{94FCC514-9983-E04D-AA73-B0D3D00C2BB9}" type="presOf" srcId="{C3118AB6-6AB9-6F49-AA90-243C052B282B}" destId="{0C41F3EF-90E3-AB47-95C7-411EFEB4B615}" srcOrd="0" destOrd="0" presId="urn:microsoft.com/office/officeart/2005/8/layout/cycle1"/>
    <dgm:cxn modelId="{8F907918-832E-DB41-98BE-4E51ABAB6615}" srcId="{85E24045-97FE-F34C-9BC4-C858406D0F1E}" destId="{C3118AB6-6AB9-6F49-AA90-243C052B282B}" srcOrd="3" destOrd="0" parTransId="{532BF9B1-5A9E-8E4C-A0B1-E2607A6AD2B9}" sibTransId="{058BFB98-BFD2-164F-ADA0-D80E654B79C1}"/>
    <dgm:cxn modelId="{6787551F-5BAE-1846-965A-BAA628A19A5F}" srcId="{85E24045-97FE-F34C-9BC4-C858406D0F1E}" destId="{8D9F3137-6717-4C4E-8EB0-F33C9ED2F7C0}" srcOrd="1" destOrd="0" parTransId="{421FECB9-5078-614C-BA8E-145C779E03D9}" sibTransId="{09000842-B877-B849-8DE6-451A6C32B0CD}"/>
    <dgm:cxn modelId="{BB273321-79B6-5D48-B409-03356012FF29}" type="presOf" srcId="{058BFB98-BFD2-164F-ADA0-D80E654B79C1}" destId="{4AB4AB63-6FFC-9245-90FC-85B39F56217C}" srcOrd="0" destOrd="0" presId="urn:microsoft.com/office/officeart/2005/8/layout/cycle1"/>
    <dgm:cxn modelId="{D8B71D23-5AD4-D24F-9E85-3902B59CADC2}" type="presOf" srcId="{76CE75E1-5733-554D-AD43-291FCE46B99A}" destId="{74C233D9-7DF2-FA46-AE40-BB6D76B51994}" srcOrd="0" destOrd="0" presId="urn:microsoft.com/office/officeart/2005/8/layout/cycle1"/>
    <dgm:cxn modelId="{00ACF334-49D8-6E49-924D-6C020F87D02E}" type="presOf" srcId="{85E24045-97FE-F34C-9BC4-C858406D0F1E}" destId="{2A08C67E-20B4-5149-B235-1470F43FED0F}" srcOrd="0" destOrd="0" presId="urn:microsoft.com/office/officeart/2005/8/layout/cycle1"/>
    <dgm:cxn modelId="{7DE99873-C7B1-334A-8D4A-194FAA180D5C}" type="presOf" srcId="{8C8392D2-7BC2-7840-896F-7881E34D5525}" destId="{A048222B-5120-954A-A669-F4D9AEB0ADB4}" srcOrd="0" destOrd="0" presId="urn:microsoft.com/office/officeart/2005/8/layout/cycle1"/>
    <dgm:cxn modelId="{8059F573-C124-514E-91C1-CE4B6A49DE29}" srcId="{85E24045-97FE-F34C-9BC4-C858406D0F1E}" destId="{F1D0E7DF-9D7E-7640-9D61-256A7ED98611}" srcOrd="2" destOrd="0" parTransId="{37C0ECF8-535C-084B-A0EB-7EB226B0D50C}" sibTransId="{B8B53BBC-A2A0-7248-B619-944F182D0FCE}"/>
    <dgm:cxn modelId="{14055C80-B94C-0740-9C32-BAF2C433BF28}" type="presOf" srcId="{B8B53BBC-A2A0-7248-B619-944F182D0FCE}" destId="{CEAD143C-067A-AD4F-B9B0-7327DF8B655A}" srcOrd="0" destOrd="0" presId="urn:microsoft.com/office/officeart/2005/8/layout/cycle1"/>
    <dgm:cxn modelId="{B0961F9A-8E3C-C24C-8A2E-1400B7DEC6C0}" srcId="{85E24045-97FE-F34C-9BC4-C858406D0F1E}" destId="{3D98ED6A-ABFD-3044-A1C1-D1A8786A77F4}" srcOrd="0" destOrd="0" parTransId="{86B8269E-9B03-AB4C-98AB-855249DA9B36}" sibTransId="{76CE75E1-5733-554D-AD43-291FCE46B99A}"/>
    <dgm:cxn modelId="{7D95309E-45A2-7946-B6F9-EE164F779E56}" type="presOf" srcId="{8D9F3137-6717-4C4E-8EB0-F33C9ED2F7C0}" destId="{497A02F6-A465-7C45-9529-D30E93BC6C29}" srcOrd="0" destOrd="0" presId="urn:microsoft.com/office/officeart/2005/8/layout/cycle1"/>
    <dgm:cxn modelId="{F16D84AA-EA6B-6748-B6EF-F61EC23913A0}" type="presOf" srcId="{9CF1CC6B-635B-5E4B-9710-544F6C25997D}" destId="{6BFB3B7F-6E8C-D843-B0B8-29644357D0D7}" srcOrd="0" destOrd="0" presId="urn:microsoft.com/office/officeart/2005/8/layout/cycle1"/>
    <dgm:cxn modelId="{7FE30ECC-96A3-9D4A-AC63-7BB06367DF03}" type="presOf" srcId="{F1D0E7DF-9D7E-7640-9D61-256A7ED98611}" destId="{8A004765-0DA6-8D4B-A952-04204AF7532A}" srcOrd="0" destOrd="0" presId="urn:microsoft.com/office/officeart/2005/8/layout/cycle1"/>
    <dgm:cxn modelId="{DB90A9F2-A31A-8149-8977-D7FDC490B368}" type="presOf" srcId="{3D98ED6A-ABFD-3044-A1C1-D1A8786A77F4}" destId="{87813936-CCC1-0F47-95D8-3E105463C46F}" srcOrd="0" destOrd="0" presId="urn:microsoft.com/office/officeart/2005/8/layout/cycle1"/>
    <dgm:cxn modelId="{703630F4-CCBC-2D42-98C5-3DDA5A6E08C9}" srcId="{85E24045-97FE-F34C-9BC4-C858406D0F1E}" destId="{8C8392D2-7BC2-7840-896F-7881E34D5525}" srcOrd="4" destOrd="0" parTransId="{09EDA32E-B432-DB4E-96B8-C681A244EF99}" sibTransId="{9CF1CC6B-635B-5E4B-9710-544F6C25997D}"/>
    <dgm:cxn modelId="{F41D7DF9-B581-5E4F-97C9-A66CF9A17970}" type="presOf" srcId="{09000842-B877-B849-8DE6-451A6C32B0CD}" destId="{1B4C5234-3794-A04C-863C-4A2E98B66302}" srcOrd="0" destOrd="0" presId="urn:microsoft.com/office/officeart/2005/8/layout/cycle1"/>
    <dgm:cxn modelId="{2E9B00DE-A999-2742-AF2D-7D1C1A6BE77C}" type="presParOf" srcId="{2A08C67E-20B4-5149-B235-1470F43FED0F}" destId="{8B6F3FE5-D22E-B246-8821-5087CDFA2B03}" srcOrd="0" destOrd="0" presId="urn:microsoft.com/office/officeart/2005/8/layout/cycle1"/>
    <dgm:cxn modelId="{DF8B3BBE-C0A3-4744-9012-8B3B74FFA975}" type="presParOf" srcId="{2A08C67E-20B4-5149-B235-1470F43FED0F}" destId="{87813936-CCC1-0F47-95D8-3E105463C46F}" srcOrd="1" destOrd="0" presId="urn:microsoft.com/office/officeart/2005/8/layout/cycle1"/>
    <dgm:cxn modelId="{FBE0E25A-BECB-9344-9C7F-FEA6B4B16D41}" type="presParOf" srcId="{2A08C67E-20B4-5149-B235-1470F43FED0F}" destId="{74C233D9-7DF2-FA46-AE40-BB6D76B51994}" srcOrd="2" destOrd="0" presId="urn:microsoft.com/office/officeart/2005/8/layout/cycle1"/>
    <dgm:cxn modelId="{EFE5AAB9-A673-874E-8EFF-3584F2C2B105}" type="presParOf" srcId="{2A08C67E-20B4-5149-B235-1470F43FED0F}" destId="{FF9EF8DB-5899-F546-B93B-5A1EEC19529C}" srcOrd="3" destOrd="0" presId="urn:microsoft.com/office/officeart/2005/8/layout/cycle1"/>
    <dgm:cxn modelId="{5F870648-B218-294E-A287-BE9878B8E961}" type="presParOf" srcId="{2A08C67E-20B4-5149-B235-1470F43FED0F}" destId="{497A02F6-A465-7C45-9529-D30E93BC6C29}" srcOrd="4" destOrd="0" presId="urn:microsoft.com/office/officeart/2005/8/layout/cycle1"/>
    <dgm:cxn modelId="{E1EB5A93-D9E5-4A41-86B8-5C00784DD6A5}" type="presParOf" srcId="{2A08C67E-20B4-5149-B235-1470F43FED0F}" destId="{1B4C5234-3794-A04C-863C-4A2E98B66302}" srcOrd="5" destOrd="0" presId="urn:microsoft.com/office/officeart/2005/8/layout/cycle1"/>
    <dgm:cxn modelId="{841E39E2-5D39-6B4E-B358-D52A862F154B}" type="presParOf" srcId="{2A08C67E-20B4-5149-B235-1470F43FED0F}" destId="{8903A55E-501C-CB4D-B2FB-0F1983209300}" srcOrd="6" destOrd="0" presId="urn:microsoft.com/office/officeart/2005/8/layout/cycle1"/>
    <dgm:cxn modelId="{2D9EB152-B2E1-EB4D-8A15-8F1D1767EF63}" type="presParOf" srcId="{2A08C67E-20B4-5149-B235-1470F43FED0F}" destId="{8A004765-0DA6-8D4B-A952-04204AF7532A}" srcOrd="7" destOrd="0" presId="urn:microsoft.com/office/officeart/2005/8/layout/cycle1"/>
    <dgm:cxn modelId="{6C1B6AD4-DA24-B349-8D2F-C681A25AB721}" type="presParOf" srcId="{2A08C67E-20B4-5149-B235-1470F43FED0F}" destId="{CEAD143C-067A-AD4F-B9B0-7327DF8B655A}" srcOrd="8" destOrd="0" presId="urn:microsoft.com/office/officeart/2005/8/layout/cycle1"/>
    <dgm:cxn modelId="{F0FA49DC-6ADA-3D44-9330-11A7C188E48D}" type="presParOf" srcId="{2A08C67E-20B4-5149-B235-1470F43FED0F}" destId="{1B8D343C-27FA-8E45-91A7-92BA3B5D913F}" srcOrd="9" destOrd="0" presId="urn:microsoft.com/office/officeart/2005/8/layout/cycle1"/>
    <dgm:cxn modelId="{886DFCDA-39F0-2949-B1D1-D58E62911FBB}" type="presParOf" srcId="{2A08C67E-20B4-5149-B235-1470F43FED0F}" destId="{0C41F3EF-90E3-AB47-95C7-411EFEB4B615}" srcOrd="10" destOrd="0" presId="urn:microsoft.com/office/officeart/2005/8/layout/cycle1"/>
    <dgm:cxn modelId="{43F5AFD7-B1E3-0E4B-B07C-F0C3A336D9DC}" type="presParOf" srcId="{2A08C67E-20B4-5149-B235-1470F43FED0F}" destId="{4AB4AB63-6FFC-9245-90FC-85B39F56217C}" srcOrd="11" destOrd="0" presId="urn:microsoft.com/office/officeart/2005/8/layout/cycle1"/>
    <dgm:cxn modelId="{DC783476-3EE3-2843-8D9F-B80532BCFF04}" type="presParOf" srcId="{2A08C67E-20B4-5149-B235-1470F43FED0F}" destId="{122B37B2-01C8-5649-8FD1-C708D45570F7}" srcOrd="12" destOrd="0" presId="urn:microsoft.com/office/officeart/2005/8/layout/cycle1"/>
    <dgm:cxn modelId="{F4A315FB-A7E3-DA45-A0BF-0E184741BC51}" type="presParOf" srcId="{2A08C67E-20B4-5149-B235-1470F43FED0F}" destId="{A048222B-5120-954A-A669-F4D9AEB0ADB4}" srcOrd="13" destOrd="0" presId="urn:microsoft.com/office/officeart/2005/8/layout/cycle1"/>
    <dgm:cxn modelId="{A356C3F0-3D71-4B4A-84A9-852037D281E9}" type="presParOf" srcId="{2A08C67E-20B4-5149-B235-1470F43FED0F}" destId="{6BFB3B7F-6E8C-D843-B0B8-29644357D0D7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48D3172-DCB7-FA49-B8AA-F497FF092BC3}" type="doc">
      <dgm:prSet loTypeId="urn:microsoft.com/office/officeart/2005/8/layout/hChevron3" loCatId="hierarchy" qsTypeId="urn:microsoft.com/office/officeart/2005/8/quickstyle/simple1" qsCatId="simple" csTypeId="urn:microsoft.com/office/officeart/2005/8/colors/accent1_5" csCatId="accent1" phldr="1"/>
      <dgm:spPr/>
    </dgm:pt>
    <dgm:pt modelId="{76F94451-411F-1446-B3B2-761B56139D99}">
      <dgm:prSet phldrT="[Text]"/>
      <dgm:spPr/>
      <dgm:t>
        <a:bodyPr/>
        <a:lstStyle/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Preparedness Activities</a:t>
          </a:r>
          <a:endParaRPr lang="en-US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7C174779-DB53-E246-9E8A-5BE83773C7FC}" type="parTrans" cxnId="{6CF64870-B52E-174D-B037-DF57C4D43E0F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C6E890C-CAE2-614A-ACE6-9C40393A77DA}" type="sibTrans" cxnId="{6CF64870-B52E-174D-B037-DF57C4D43E0F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BF100791-A55A-8049-B154-5FA644BFDCFE}">
      <dgm:prSet phldrT="[Text]"/>
      <dgm:spPr/>
      <dgm:t>
        <a:bodyPr/>
        <a:lstStyle/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Actions</a:t>
          </a:r>
          <a:endParaRPr lang="en-US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172AD6D-9F27-1D46-ADCD-845892B11E21}" type="parTrans" cxnId="{90F2B903-0318-E84D-9E20-B45EB81E3D7B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1A624ED-D74E-E749-A86C-A077202690B0}" type="sibTrans" cxnId="{90F2B903-0318-E84D-9E20-B45EB81E3D7B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732572F-F62C-404A-A354-7F29B0B67DBD}">
      <dgm:prSet/>
      <dgm:spPr/>
      <dgm:t>
        <a:bodyPr/>
        <a:lstStyle/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Pre-activation Activities</a:t>
          </a:r>
          <a:endParaRPr lang="en-US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05B9929-D280-F04E-A55E-86ACA39ECE9E}" type="parTrans" cxnId="{4FA438C3-C267-FE48-B363-5CBE486470AE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394CFC0-9E30-DF4B-A295-D038F8724366}" type="sibTrans" cxnId="{4FA438C3-C267-FE48-B363-5CBE486470AE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2B643F0-0390-6246-BC18-84B7CC11B0DF}">
      <dgm:prSet/>
      <dgm:spPr/>
      <dgm:t>
        <a:bodyPr/>
        <a:lstStyle/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Trigger/</a:t>
          </a:r>
        </a:p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Activation</a:t>
          </a:r>
          <a:endParaRPr lang="en-US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F4B4A5E-CB7F-2443-9788-B888683C0C68}" type="parTrans" cxnId="{0BE6C85B-7559-BD47-AEC4-2D4C46D9FC71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D0C25EC-69C8-F340-87BC-106C5B344CDB}" type="sibTrans" cxnId="{0BE6C85B-7559-BD47-AEC4-2D4C46D9FC71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0859D59-E318-064B-9966-30D5E9478762}">
      <dgm:prSet/>
      <dgm:spPr/>
      <dgm:t>
        <a:bodyPr/>
        <a:lstStyle/>
        <a:p>
          <a:r>
            <a:rPr lang="en-US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Outcomes </a:t>
          </a:r>
        </a:p>
      </dgm:t>
    </dgm:pt>
    <dgm:pt modelId="{345014D0-3B10-C64E-8279-0C43B546CA9A}" type="parTrans" cxnId="{05BB7FE9-0731-E849-8CEC-258E1DBCEBC0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49D5CE7-1477-2746-A6FC-B18304C84E28}" type="sibTrans" cxnId="{05BB7FE9-0731-E849-8CEC-258E1DBCEBC0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3EFE29F-4C43-7B4E-A1A1-7BB1390C4649}">
      <dgm:prSet/>
      <dgm:spPr/>
      <dgm:t>
        <a:bodyPr/>
        <a:lstStyle/>
        <a:p>
          <a:r>
            <a:rPr lang="en-US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Goal/Final Objective</a:t>
          </a:r>
        </a:p>
      </dgm:t>
    </dgm:pt>
    <dgm:pt modelId="{740EF280-9249-5E44-9C54-E5B46D4386B3}" type="parTrans" cxnId="{F08F7C45-218C-0A4F-B8A7-E9285C4068F3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6E3CD82-7029-4847-997B-ABBBAB107308}" type="sibTrans" cxnId="{F08F7C45-218C-0A4F-B8A7-E9285C4068F3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05E8561-17E9-4E48-B97F-68DE9D7413B7}" type="pres">
      <dgm:prSet presAssocID="{448D3172-DCB7-FA49-B8AA-F497FF092BC3}" presName="Name0" presStyleCnt="0">
        <dgm:presLayoutVars>
          <dgm:dir/>
          <dgm:resizeHandles val="exact"/>
        </dgm:presLayoutVars>
      </dgm:prSet>
      <dgm:spPr/>
    </dgm:pt>
    <dgm:pt modelId="{371C27B3-E050-2141-9D03-62229103ECE7}" type="pres">
      <dgm:prSet presAssocID="{76F94451-411F-1446-B3B2-761B56139D99}" presName="parTxOnly" presStyleLbl="node1" presStyleIdx="0" presStyleCnt="6">
        <dgm:presLayoutVars>
          <dgm:bulletEnabled val="1"/>
        </dgm:presLayoutVars>
      </dgm:prSet>
      <dgm:spPr/>
    </dgm:pt>
    <dgm:pt modelId="{7901A481-963D-8049-935A-4D909F5E372A}" type="pres">
      <dgm:prSet presAssocID="{0C6E890C-CAE2-614A-ACE6-9C40393A77DA}" presName="parSpace" presStyleCnt="0"/>
      <dgm:spPr/>
    </dgm:pt>
    <dgm:pt modelId="{C0B38451-D10D-D24D-A390-AD9A0C9F7821}" type="pres">
      <dgm:prSet presAssocID="{8732572F-F62C-404A-A354-7F29B0B67DBD}" presName="parTxOnly" presStyleLbl="node1" presStyleIdx="1" presStyleCnt="6">
        <dgm:presLayoutVars>
          <dgm:bulletEnabled val="1"/>
        </dgm:presLayoutVars>
      </dgm:prSet>
      <dgm:spPr/>
    </dgm:pt>
    <dgm:pt modelId="{B3FBAF65-9D7B-AE4D-927A-91DB84213355}" type="pres">
      <dgm:prSet presAssocID="{5394CFC0-9E30-DF4B-A295-D038F8724366}" presName="parSpace" presStyleCnt="0"/>
      <dgm:spPr/>
    </dgm:pt>
    <dgm:pt modelId="{16B52341-E6BD-A247-85AE-C878FB7A355E}" type="pres">
      <dgm:prSet presAssocID="{62B643F0-0390-6246-BC18-84B7CC11B0DF}" presName="parTxOnly" presStyleLbl="node1" presStyleIdx="2" presStyleCnt="6">
        <dgm:presLayoutVars>
          <dgm:bulletEnabled val="1"/>
        </dgm:presLayoutVars>
      </dgm:prSet>
      <dgm:spPr/>
    </dgm:pt>
    <dgm:pt modelId="{391E18C7-DD82-F347-B4F9-AF4C2493E218}" type="pres">
      <dgm:prSet presAssocID="{CD0C25EC-69C8-F340-87BC-106C5B344CDB}" presName="parSpace" presStyleCnt="0"/>
      <dgm:spPr/>
    </dgm:pt>
    <dgm:pt modelId="{FA6029CC-3610-5E4B-8127-3EC4874C9FAB}" type="pres">
      <dgm:prSet presAssocID="{BF100791-A55A-8049-B154-5FA644BFDCFE}" presName="parTxOnly" presStyleLbl="node1" presStyleIdx="3" presStyleCnt="6">
        <dgm:presLayoutVars>
          <dgm:bulletEnabled val="1"/>
        </dgm:presLayoutVars>
      </dgm:prSet>
      <dgm:spPr/>
    </dgm:pt>
    <dgm:pt modelId="{8C518E10-6B3C-BC47-A40B-0C7C70274A8F}" type="pres">
      <dgm:prSet presAssocID="{81A624ED-D74E-E749-A86C-A077202690B0}" presName="parSpace" presStyleCnt="0"/>
      <dgm:spPr/>
    </dgm:pt>
    <dgm:pt modelId="{2643E33D-CC38-2A4D-9434-EDB5D62B74AD}" type="pres">
      <dgm:prSet presAssocID="{60859D59-E318-064B-9966-30D5E9478762}" presName="parTxOnly" presStyleLbl="node1" presStyleIdx="4" presStyleCnt="6">
        <dgm:presLayoutVars>
          <dgm:bulletEnabled val="1"/>
        </dgm:presLayoutVars>
      </dgm:prSet>
      <dgm:spPr/>
    </dgm:pt>
    <dgm:pt modelId="{EACC8C59-4A3E-5342-9730-94AFEA5B7C4E}" type="pres">
      <dgm:prSet presAssocID="{249D5CE7-1477-2746-A6FC-B18304C84E28}" presName="parSpace" presStyleCnt="0"/>
      <dgm:spPr/>
    </dgm:pt>
    <dgm:pt modelId="{89697A21-ABE9-934E-85EC-B6086C9F7A48}" type="pres">
      <dgm:prSet presAssocID="{C3EFE29F-4C43-7B4E-A1A1-7BB1390C4649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90F2B903-0318-E84D-9E20-B45EB81E3D7B}" srcId="{448D3172-DCB7-FA49-B8AA-F497FF092BC3}" destId="{BF100791-A55A-8049-B154-5FA644BFDCFE}" srcOrd="3" destOrd="0" parTransId="{5172AD6D-9F27-1D46-ADCD-845892B11E21}" sibTransId="{81A624ED-D74E-E749-A86C-A077202690B0}"/>
    <dgm:cxn modelId="{82413306-014E-CB47-BD4B-01F9E73CE091}" type="presOf" srcId="{BF100791-A55A-8049-B154-5FA644BFDCFE}" destId="{FA6029CC-3610-5E4B-8127-3EC4874C9FAB}" srcOrd="0" destOrd="0" presId="urn:microsoft.com/office/officeart/2005/8/layout/hChevron3"/>
    <dgm:cxn modelId="{CDF6EF0C-57E8-174B-89AE-2057F68D2FE2}" type="presOf" srcId="{60859D59-E318-064B-9966-30D5E9478762}" destId="{2643E33D-CC38-2A4D-9434-EDB5D62B74AD}" srcOrd="0" destOrd="0" presId="urn:microsoft.com/office/officeart/2005/8/layout/hChevron3"/>
    <dgm:cxn modelId="{F08F7C45-218C-0A4F-B8A7-E9285C4068F3}" srcId="{448D3172-DCB7-FA49-B8AA-F497FF092BC3}" destId="{C3EFE29F-4C43-7B4E-A1A1-7BB1390C4649}" srcOrd="5" destOrd="0" parTransId="{740EF280-9249-5E44-9C54-E5B46D4386B3}" sibTransId="{C6E3CD82-7029-4847-997B-ABBBAB107308}"/>
    <dgm:cxn modelId="{BD681150-959B-EA43-BA34-F32B6F78DDC4}" type="presOf" srcId="{76F94451-411F-1446-B3B2-761B56139D99}" destId="{371C27B3-E050-2141-9D03-62229103ECE7}" srcOrd="0" destOrd="0" presId="urn:microsoft.com/office/officeart/2005/8/layout/hChevron3"/>
    <dgm:cxn modelId="{311D9754-AAF3-C647-872B-84FC9C36DF24}" type="presOf" srcId="{C3EFE29F-4C43-7B4E-A1A1-7BB1390C4649}" destId="{89697A21-ABE9-934E-85EC-B6086C9F7A48}" srcOrd="0" destOrd="0" presId="urn:microsoft.com/office/officeart/2005/8/layout/hChevron3"/>
    <dgm:cxn modelId="{0BE6C85B-7559-BD47-AEC4-2D4C46D9FC71}" srcId="{448D3172-DCB7-FA49-B8AA-F497FF092BC3}" destId="{62B643F0-0390-6246-BC18-84B7CC11B0DF}" srcOrd="2" destOrd="0" parTransId="{1F4B4A5E-CB7F-2443-9788-B888683C0C68}" sibTransId="{CD0C25EC-69C8-F340-87BC-106C5B344CDB}"/>
    <dgm:cxn modelId="{6CF64870-B52E-174D-B037-DF57C4D43E0F}" srcId="{448D3172-DCB7-FA49-B8AA-F497FF092BC3}" destId="{76F94451-411F-1446-B3B2-761B56139D99}" srcOrd="0" destOrd="0" parTransId="{7C174779-DB53-E246-9E8A-5BE83773C7FC}" sibTransId="{0C6E890C-CAE2-614A-ACE6-9C40393A77DA}"/>
    <dgm:cxn modelId="{19C615BC-BD1D-6445-BBAD-F7732F3C7620}" type="presOf" srcId="{448D3172-DCB7-FA49-B8AA-F497FF092BC3}" destId="{005E8561-17E9-4E48-B97F-68DE9D7413B7}" srcOrd="0" destOrd="0" presId="urn:microsoft.com/office/officeart/2005/8/layout/hChevron3"/>
    <dgm:cxn modelId="{4FA438C3-C267-FE48-B363-5CBE486470AE}" srcId="{448D3172-DCB7-FA49-B8AA-F497FF092BC3}" destId="{8732572F-F62C-404A-A354-7F29B0B67DBD}" srcOrd="1" destOrd="0" parTransId="{205B9929-D280-F04E-A55E-86ACA39ECE9E}" sibTransId="{5394CFC0-9E30-DF4B-A295-D038F8724366}"/>
    <dgm:cxn modelId="{3094C3C6-1F57-CA4F-81C2-79DC02DCAE0B}" type="presOf" srcId="{8732572F-F62C-404A-A354-7F29B0B67DBD}" destId="{C0B38451-D10D-D24D-A390-AD9A0C9F7821}" srcOrd="0" destOrd="0" presId="urn:microsoft.com/office/officeart/2005/8/layout/hChevron3"/>
    <dgm:cxn modelId="{05BB7FE9-0731-E849-8CEC-258E1DBCEBC0}" srcId="{448D3172-DCB7-FA49-B8AA-F497FF092BC3}" destId="{60859D59-E318-064B-9966-30D5E9478762}" srcOrd="4" destOrd="0" parTransId="{345014D0-3B10-C64E-8279-0C43B546CA9A}" sibTransId="{249D5CE7-1477-2746-A6FC-B18304C84E28}"/>
    <dgm:cxn modelId="{D2C849F6-B31A-7943-8FA5-5337183539F0}" type="presOf" srcId="{62B643F0-0390-6246-BC18-84B7CC11B0DF}" destId="{16B52341-E6BD-A247-85AE-C878FB7A355E}" srcOrd="0" destOrd="0" presId="urn:microsoft.com/office/officeart/2005/8/layout/hChevron3"/>
    <dgm:cxn modelId="{32D7E014-EC40-F84E-898F-AA454C58B4A7}" type="presParOf" srcId="{005E8561-17E9-4E48-B97F-68DE9D7413B7}" destId="{371C27B3-E050-2141-9D03-62229103ECE7}" srcOrd="0" destOrd="0" presId="urn:microsoft.com/office/officeart/2005/8/layout/hChevron3"/>
    <dgm:cxn modelId="{BF52975D-FA76-2743-9BED-00A7E0216FE7}" type="presParOf" srcId="{005E8561-17E9-4E48-B97F-68DE9D7413B7}" destId="{7901A481-963D-8049-935A-4D909F5E372A}" srcOrd="1" destOrd="0" presId="urn:microsoft.com/office/officeart/2005/8/layout/hChevron3"/>
    <dgm:cxn modelId="{FDC38652-70C2-524B-8C6D-2AFAA9CB8E18}" type="presParOf" srcId="{005E8561-17E9-4E48-B97F-68DE9D7413B7}" destId="{C0B38451-D10D-D24D-A390-AD9A0C9F7821}" srcOrd="2" destOrd="0" presId="urn:microsoft.com/office/officeart/2005/8/layout/hChevron3"/>
    <dgm:cxn modelId="{311CC3DA-58DE-B34E-9E3A-580DEFC34CF4}" type="presParOf" srcId="{005E8561-17E9-4E48-B97F-68DE9D7413B7}" destId="{B3FBAF65-9D7B-AE4D-927A-91DB84213355}" srcOrd="3" destOrd="0" presId="urn:microsoft.com/office/officeart/2005/8/layout/hChevron3"/>
    <dgm:cxn modelId="{39C36CAE-F098-064B-9AF2-1C5ACEEE5AD8}" type="presParOf" srcId="{005E8561-17E9-4E48-B97F-68DE9D7413B7}" destId="{16B52341-E6BD-A247-85AE-C878FB7A355E}" srcOrd="4" destOrd="0" presId="urn:microsoft.com/office/officeart/2005/8/layout/hChevron3"/>
    <dgm:cxn modelId="{F12B9324-727A-6840-AB92-4C0B0263FCA5}" type="presParOf" srcId="{005E8561-17E9-4E48-B97F-68DE9D7413B7}" destId="{391E18C7-DD82-F347-B4F9-AF4C2493E218}" srcOrd="5" destOrd="0" presId="urn:microsoft.com/office/officeart/2005/8/layout/hChevron3"/>
    <dgm:cxn modelId="{A8605373-00C5-B94F-AE6A-254829091EB0}" type="presParOf" srcId="{005E8561-17E9-4E48-B97F-68DE9D7413B7}" destId="{FA6029CC-3610-5E4B-8127-3EC4874C9FAB}" srcOrd="6" destOrd="0" presId="urn:microsoft.com/office/officeart/2005/8/layout/hChevron3"/>
    <dgm:cxn modelId="{F73EA405-4E4E-8941-85AF-D311A5AED9B6}" type="presParOf" srcId="{005E8561-17E9-4E48-B97F-68DE9D7413B7}" destId="{8C518E10-6B3C-BC47-A40B-0C7C70274A8F}" srcOrd="7" destOrd="0" presId="urn:microsoft.com/office/officeart/2005/8/layout/hChevron3"/>
    <dgm:cxn modelId="{3B368F81-9CAA-DF49-B4A8-DEBC8FBCA8C4}" type="presParOf" srcId="{005E8561-17E9-4E48-B97F-68DE9D7413B7}" destId="{2643E33D-CC38-2A4D-9434-EDB5D62B74AD}" srcOrd="8" destOrd="0" presId="urn:microsoft.com/office/officeart/2005/8/layout/hChevron3"/>
    <dgm:cxn modelId="{2BE1BB7D-9C61-D447-A522-1D1678575EF8}" type="presParOf" srcId="{005E8561-17E9-4E48-B97F-68DE9D7413B7}" destId="{EACC8C59-4A3E-5342-9730-94AFEA5B7C4E}" srcOrd="9" destOrd="0" presId="urn:microsoft.com/office/officeart/2005/8/layout/hChevron3"/>
    <dgm:cxn modelId="{0DB2F894-38D9-4D49-8469-F3168A450AD8}" type="presParOf" srcId="{005E8561-17E9-4E48-B97F-68DE9D7413B7}" destId="{89697A21-ABE9-934E-85EC-B6086C9F7A48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77F8A8-2AF4-4296-A2CE-B9A1284C8BB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t-PT"/>
        </a:p>
      </dgm:t>
    </dgm:pt>
    <dgm:pt modelId="{B6550015-D947-42C7-A1AB-BC54ED8D1F8A}">
      <dgm:prSet phldrT="[Text]"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Fewer crops lost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32D6456-4E10-432A-B0E1-61F07608DB83}" type="parTrans" cxnId="{4EECDF1C-7368-4173-B8CA-0F4DF260BF06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E19C0E4-885F-4E26-BE64-A240CDD4E70C}" type="sibTrans" cxnId="{4EECDF1C-7368-4173-B8CA-0F4DF260BF06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1F601F9-29D2-4146-8AD5-D580DD5AE28C}">
      <dgm:prSet phldrT="[Text]"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B9DE22F6-F45B-4639-BB8C-BA332C764EBC}" type="parTrans" cxnId="{6B063C0C-FB9A-48CF-BE76-F88E557AE27D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7731978-B2DA-423D-A0CE-9AD5612980F3}" type="sibTrans" cxnId="{6B063C0C-FB9A-48CF-BE76-F88E557AE27D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3B1A96F6-0C2F-4B9E-BE84-C22EDAE97EAB}">
      <dgm:prSet phldrT="[Text]"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11FED8B-478E-462F-9751-7C9A413873EA}" type="parTrans" cxnId="{1934F44B-F654-4D84-965A-0F8559A1FDA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8EF7E75-6957-4E83-9384-51EB916A0385}" type="sibTrans" cxnId="{1934F44B-F654-4D84-965A-0F8559A1FDA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569FC65-A016-47C6-B306-7DF5E77F36A4}">
      <dgm:prSet phldrT="[Text]"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demonstrate using the tarps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762840D-D81D-4C07-AC2B-9341A190E0CE}" type="parTrans" cxnId="{A865D615-FB93-4DC7-9F1F-FEB4280F6C08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975672B-73CE-4848-9D57-1F74C0C07B14}" type="sibTrans" cxnId="{A865D615-FB93-4DC7-9F1F-FEB4280F6C08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A64AB7BB-F8B2-4A27-95C3-5EABA36603D5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Distribution of tarps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E0B3D68-5B1D-44FC-9E45-F587EB8DDD2A}" type="parTrans" cxnId="{ADA4A3B6-16DD-4F62-A8BE-C001873E204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F87EFE25-ACBC-4F0B-B423-0BE9236B20E5}" type="sibTrans" cxnId="{ADA4A3B6-16DD-4F62-A8BE-C001873E204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FFA70A2-097E-46B8-844B-DB000ABBCDD4}">
      <dgm:prSet custT="1"/>
      <dgm:spPr/>
      <dgm:t>
        <a:bodyPr/>
        <a:lstStyle/>
        <a:p>
          <a:r>
            <a:rPr lang="es-ES_tradnl" sz="12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Pre-position </a:t>
          </a:r>
          <a:r>
            <a:rPr lang="es-ES_tradnl" sz="1200" b="1" noProof="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supplies</a:t>
          </a:r>
          <a:endParaRPr lang="es-ES_tradnl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F432319-B621-43E4-B59F-525C2A8291FC}" type="parTrans" cxnId="{86D60AB4-2233-466A-941C-D6AC20AAFB4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A5E38AE-AB46-4D8D-9056-6A06A7E143F6}" type="sibTrans" cxnId="{86D60AB4-2233-466A-941C-D6AC20AAFB4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B302BA87-4016-4CDB-967F-7A3B67916EDD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Initial volunteer training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01632EA-AD12-425A-AA46-C316ECC82F78}" type="parTrans" cxnId="{E21BB9D9-35DF-433B-B746-1F80F60A2A01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F1037541-39CA-4482-A360-23AB7CBA18A5}" type="sibTrans" cxnId="{E21BB9D9-35DF-433B-B746-1F80F60A2A01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84A1ACC-0E28-944C-9848-B144C3C5FD1A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Purchase supplies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333E181E-468A-974B-9444-124A6050F699}" type="parTrans" cxnId="{FB8AA174-783E-6148-A56C-60C6C9B33B91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6118DA3-A478-DA49-A7A8-9E172C839241}" type="sibTrans" cxnId="{FB8AA174-783E-6148-A56C-60C6C9B33B91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D7180AC6-86F2-ED47-BFD6-9C3FD7ACC962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Volunteer refresher training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07A3154-135A-FC4E-BB21-A9EAB43A43AC}" type="parTrans" cxnId="{B74019CA-8C75-2C4F-96E4-2E5091EDB0B6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B7C92D9-6B78-D347-B9DC-78FAFE21DF4F}" type="sibTrans" cxnId="{B74019CA-8C75-2C4F-96E4-2E5091EDB0B6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2F858E5-846F-8442-9F19-FF59BB8FCAD7}">
      <dgm:prSet custT="1"/>
      <dgm:spPr/>
      <dgm:t>
        <a:bodyPr/>
        <a:lstStyle/>
        <a:p>
          <a:r>
            <a:rPr lang="en-US" sz="12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Register potential beneficiaries</a:t>
          </a:r>
        </a:p>
      </dgm:t>
    </dgm:pt>
    <dgm:pt modelId="{6B481E7D-585B-C342-9747-CB6F26F17A4E}" type="parTrans" cxnId="{BCBACBBF-2DC5-9B4E-8F0F-62A20218269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91985F2-D532-5E43-A188-7E6F2B2851EA}" type="sibTrans" cxnId="{BCBACBBF-2DC5-9B4E-8F0F-62A20218269A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B7E1E39A-FDCC-C445-B20E-A60D41957F50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Plan volunteer training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7597084-8646-1242-B062-C9E302953F83}" type="parTrans" cxnId="{B25C7473-0A57-FD42-AEBA-B46C0F5EB631}">
      <dgm:prSet custT="1"/>
      <dgm:spPr/>
      <dgm:t>
        <a:bodyPr/>
        <a:lstStyle/>
        <a:p>
          <a:endParaRPr lang="en-US" sz="1200" b="1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B744477-1657-8A48-8F87-F4BC4549E83E}" type="sibTrans" cxnId="{B25C7473-0A57-FD42-AEBA-B46C0F5EB631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73D9649-D969-4FA7-95D9-E948F7FC5FFB}" type="pres">
      <dgm:prSet presAssocID="{2B77F8A8-2AF4-4296-A2CE-B9A1284C8B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BF0E25-CA8D-41CA-B6EF-38B04CA2E409}" type="pres">
      <dgm:prSet presAssocID="{B6550015-D947-42C7-A1AB-BC54ED8D1F8A}" presName="root1" presStyleCnt="0"/>
      <dgm:spPr/>
    </dgm:pt>
    <dgm:pt modelId="{CE51534C-A4A6-4253-8E6A-7F58E0121997}" type="pres">
      <dgm:prSet presAssocID="{B6550015-D947-42C7-A1AB-BC54ED8D1F8A}" presName="LevelOneTextNode" presStyleLbl="node0" presStyleIdx="0" presStyleCnt="1" custAng="10800000" custLinFactX="847357" custLinFactNeighborX="900000" custLinFactNeighborY="-581">
        <dgm:presLayoutVars>
          <dgm:chPref val="3"/>
        </dgm:presLayoutVars>
      </dgm:prSet>
      <dgm:spPr/>
    </dgm:pt>
    <dgm:pt modelId="{2A06EAFB-ED42-4DB7-9301-D2A9E09AA8DA}" type="pres">
      <dgm:prSet presAssocID="{B6550015-D947-42C7-A1AB-BC54ED8D1F8A}" presName="level2hierChild" presStyleCnt="0"/>
      <dgm:spPr/>
    </dgm:pt>
    <dgm:pt modelId="{777D5BDA-3BA0-407B-8015-00AA753CD40C}" type="pres">
      <dgm:prSet presAssocID="{B9DE22F6-F45B-4639-BB8C-BA332C764EBC}" presName="conn2-1" presStyleLbl="parChTrans1D2" presStyleIdx="0" presStyleCnt="2"/>
      <dgm:spPr/>
    </dgm:pt>
    <dgm:pt modelId="{D3ACF1C9-F260-4699-9576-A5EC1754B9FD}" type="pres">
      <dgm:prSet presAssocID="{B9DE22F6-F45B-4639-BB8C-BA332C764EBC}" presName="connTx" presStyleLbl="parChTrans1D2" presStyleIdx="0" presStyleCnt="2"/>
      <dgm:spPr/>
    </dgm:pt>
    <dgm:pt modelId="{C813F30F-95EC-4322-97F6-CEE448CDC495}" type="pres">
      <dgm:prSet presAssocID="{81F601F9-29D2-4146-8AD5-D580DD5AE28C}" presName="root2" presStyleCnt="0"/>
      <dgm:spPr/>
    </dgm:pt>
    <dgm:pt modelId="{4E272368-C049-4D78-BF98-27850D801AA2}" type="pres">
      <dgm:prSet presAssocID="{81F601F9-29D2-4146-8AD5-D580DD5AE28C}" presName="LevelTwoTextNode" presStyleLbl="node2" presStyleIdx="0" presStyleCnt="2" custScaleX="79921" custScaleY="155053" custLinFactX="161098" custLinFactNeighborX="200000" custLinFactNeighborY="-86581">
        <dgm:presLayoutVars>
          <dgm:chPref val="3"/>
        </dgm:presLayoutVars>
      </dgm:prSet>
      <dgm:spPr/>
    </dgm:pt>
    <dgm:pt modelId="{7BED9984-2F45-47DC-B56E-3CC41DBC414B}" type="pres">
      <dgm:prSet presAssocID="{81F601F9-29D2-4146-8AD5-D580DD5AE28C}" presName="level3hierChild" presStyleCnt="0"/>
      <dgm:spPr/>
    </dgm:pt>
    <dgm:pt modelId="{E396543F-381D-4782-9D2A-CEFB1245FF88}" type="pres">
      <dgm:prSet presAssocID="{CE0B3D68-5B1D-44FC-9E45-F587EB8DDD2A}" presName="conn2-1" presStyleLbl="parChTrans1D3" presStyleIdx="0" presStyleCnt="2"/>
      <dgm:spPr/>
    </dgm:pt>
    <dgm:pt modelId="{5E9A045A-E42A-4B36-B26C-BDFE2CF6CA98}" type="pres">
      <dgm:prSet presAssocID="{CE0B3D68-5B1D-44FC-9E45-F587EB8DDD2A}" presName="connTx" presStyleLbl="parChTrans1D3" presStyleIdx="0" presStyleCnt="2"/>
      <dgm:spPr/>
    </dgm:pt>
    <dgm:pt modelId="{73F3DB93-42B0-41A3-97E2-43B3105CB48B}" type="pres">
      <dgm:prSet presAssocID="{A64AB7BB-F8B2-4A27-95C3-5EABA36603D5}" presName="root2" presStyleCnt="0"/>
      <dgm:spPr/>
    </dgm:pt>
    <dgm:pt modelId="{A0514AFB-3FC2-4D31-A22A-F24FC1C846E8}" type="pres">
      <dgm:prSet presAssocID="{A64AB7BB-F8B2-4A27-95C3-5EABA36603D5}" presName="LevelTwoTextNode" presStyleLbl="node3" presStyleIdx="0" presStyleCnt="2" custScaleX="102766" custScaleY="167836" custLinFactX="43237" custLinFactY="-15807" custLinFactNeighborX="100000" custLinFactNeighborY="-100000">
        <dgm:presLayoutVars>
          <dgm:chPref val="3"/>
        </dgm:presLayoutVars>
      </dgm:prSet>
      <dgm:spPr/>
    </dgm:pt>
    <dgm:pt modelId="{0AB23FEC-EEAF-4F6D-97B1-6D75780090A0}" type="pres">
      <dgm:prSet presAssocID="{A64AB7BB-F8B2-4A27-95C3-5EABA36603D5}" presName="level3hierChild" presStyleCnt="0"/>
      <dgm:spPr/>
    </dgm:pt>
    <dgm:pt modelId="{CC16E45C-FE50-5A41-A4DA-A692AF96BBBE}" type="pres">
      <dgm:prSet presAssocID="{6B481E7D-585B-C342-9747-CB6F26F17A4E}" presName="conn2-1" presStyleLbl="parChTrans1D4" presStyleIdx="0" presStyleCnt="6"/>
      <dgm:spPr/>
    </dgm:pt>
    <dgm:pt modelId="{F56B6C16-2D20-294D-B6A4-ACBF83A45A0C}" type="pres">
      <dgm:prSet presAssocID="{6B481E7D-585B-C342-9747-CB6F26F17A4E}" presName="connTx" presStyleLbl="parChTrans1D4" presStyleIdx="0" presStyleCnt="6"/>
      <dgm:spPr/>
    </dgm:pt>
    <dgm:pt modelId="{8339014E-213B-8244-86A0-64C40A9A047A}" type="pres">
      <dgm:prSet presAssocID="{42F858E5-846F-8442-9F19-FF59BB8FCAD7}" presName="root2" presStyleCnt="0"/>
      <dgm:spPr/>
    </dgm:pt>
    <dgm:pt modelId="{9FC29451-C37B-C94E-8189-7403706A3AEE}" type="pres">
      <dgm:prSet presAssocID="{42F858E5-846F-8442-9F19-FF59BB8FCAD7}" presName="LevelTwoTextNode" presStyleLbl="node4" presStyleIdx="0" presStyleCnt="6" custLinFactX="-59340" custLinFactY="-27322" custLinFactNeighborX="-100000" custLinFactNeighborY="-100000">
        <dgm:presLayoutVars>
          <dgm:chPref val="3"/>
        </dgm:presLayoutVars>
      </dgm:prSet>
      <dgm:spPr/>
    </dgm:pt>
    <dgm:pt modelId="{396FF419-76E1-A142-A69D-68F92E37442C}" type="pres">
      <dgm:prSet presAssocID="{42F858E5-846F-8442-9F19-FF59BB8FCAD7}" presName="level3hierChild" presStyleCnt="0"/>
      <dgm:spPr/>
    </dgm:pt>
    <dgm:pt modelId="{F1EF12DF-7E65-421E-A95B-4B95A3DF6BE3}" type="pres">
      <dgm:prSet presAssocID="{1F432319-B621-43E4-B59F-525C2A8291FC}" presName="conn2-1" presStyleLbl="parChTrans1D4" presStyleIdx="1" presStyleCnt="6"/>
      <dgm:spPr/>
    </dgm:pt>
    <dgm:pt modelId="{3C3E4E61-AC9B-4C84-9666-26811B585330}" type="pres">
      <dgm:prSet presAssocID="{1F432319-B621-43E4-B59F-525C2A8291FC}" presName="connTx" presStyleLbl="parChTrans1D4" presStyleIdx="1" presStyleCnt="6"/>
      <dgm:spPr/>
    </dgm:pt>
    <dgm:pt modelId="{794FAE12-64EF-46A1-B9E5-7F15F4AC34D2}" type="pres">
      <dgm:prSet presAssocID="{4FFA70A2-097E-46B8-844B-DB000ABBCDD4}" presName="root2" presStyleCnt="0"/>
      <dgm:spPr/>
    </dgm:pt>
    <dgm:pt modelId="{28DA7593-EB44-4653-8B48-BC1FCFB765C4}" type="pres">
      <dgm:prSet presAssocID="{4FFA70A2-097E-46B8-844B-DB000ABBCDD4}" presName="LevelTwoTextNode" presStyleLbl="node4" presStyleIdx="1" presStyleCnt="6" custScaleX="95140" custScaleY="99575" custLinFactX="-168729" custLinFactNeighborX="-200000" custLinFactNeighborY="13744">
        <dgm:presLayoutVars>
          <dgm:chPref val="3"/>
        </dgm:presLayoutVars>
      </dgm:prSet>
      <dgm:spPr/>
    </dgm:pt>
    <dgm:pt modelId="{A795C26A-BDA0-4C15-814B-9AD5C95B7F17}" type="pres">
      <dgm:prSet presAssocID="{4FFA70A2-097E-46B8-844B-DB000ABBCDD4}" presName="level3hierChild" presStyleCnt="0"/>
      <dgm:spPr/>
    </dgm:pt>
    <dgm:pt modelId="{732C5751-C6FA-3A40-AF4E-0AD1B6E0E77B}" type="pres">
      <dgm:prSet presAssocID="{333E181E-468A-974B-9444-124A6050F699}" presName="conn2-1" presStyleLbl="parChTrans1D4" presStyleIdx="2" presStyleCnt="6"/>
      <dgm:spPr/>
    </dgm:pt>
    <dgm:pt modelId="{63132477-75C5-6F43-922F-17B6EF37022B}" type="pres">
      <dgm:prSet presAssocID="{333E181E-468A-974B-9444-124A6050F699}" presName="connTx" presStyleLbl="parChTrans1D4" presStyleIdx="2" presStyleCnt="6"/>
      <dgm:spPr/>
    </dgm:pt>
    <dgm:pt modelId="{9E0CB96C-F056-F84F-B2E9-377AF5D14A98}" type="pres">
      <dgm:prSet presAssocID="{184A1ACC-0E28-944C-9848-B144C3C5FD1A}" presName="root2" presStyleCnt="0"/>
      <dgm:spPr/>
    </dgm:pt>
    <dgm:pt modelId="{B16DA379-EAE0-BE41-96DC-E75FD1B8605B}" type="pres">
      <dgm:prSet presAssocID="{184A1ACC-0E28-944C-9848-B144C3C5FD1A}" presName="LevelTwoTextNode" presStyleLbl="node4" presStyleIdx="2" presStyleCnt="6" custScaleX="82565" custLinFactX="-208879" custLinFactY="-27322" custLinFactNeighborX="-300000" custLinFactNeighborY="-100000">
        <dgm:presLayoutVars>
          <dgm:chPref val="3"/>
        </dgm:presLayoutVars>
      </dgm:prSet>
      <dgm:spPr/>
    </dgm:pt>
    <dgm:pt modelId="{66ED04C4-E2E1-2442-9839-52F34D0CD5BC}" type="pres">
      <dgm:prSet presAssocID="{184A1ACC-0E28-944C-9848-B144C3C5FD1A}" presName="level3hierChild" presStyleCnt="0"/>
      <dgm:spPr/>
    </dgm:pt>
    <dgm:pt modelId="{A8CE4AE5-28D0-4C04-80FC-6AF82BE5974A}" type="pres">
      <dgm:prSet presAssocID="{411FED8B-478E-462F-9751-7C9A413873EA}" presName="conn2-1" presStyleLbl="parChTrans1D2" presStyleIdx="1" presStyleCnt="2"/>
      <dgm:spPr/>
    </dgm:pt>
    <dgm:pt modelId="{7F8609A1-B884-4169-9316-695756B65DD8}" type="pres">
      <dgm:prSet presAssocID="{411FED8B-478E-462F-9751-7C9A413873EA}" presName="connTx" presStyleLbl="parChTrans1D2" presStyleIdx="1" presStyleCnt="2"/>
      <dgm:spPr/>
    </dgm:pt>
    <dgm:pt modelId="{D5A9CD89-CE24-48E2-9511-63B725E3F98C}" type="pres">
      <dgm:prSet presAssocID="{3B1A96F6-0C2F-4B9E-BE84-C22EDAE97EAB}" presName="root2" presStyleCnt="0"/>
      <dgm:spPr/>
    </dgm:pt>
    <dgm:pt modelId="{18D89B5E-9D81-4D5F-858D-0F4F15597D9C}" type="pres">
      <dgm:prSet presAssocID="{3B1A96F6-0C2F-4B9E-BE84-C22EDAE97EAB}" presName="LevelTwoTextNode" presStyleLbl="node2" presStyleIdx="1" presStyleCnt="2" custScaleX="73307" custScaleY="157450" custLinFactX="171595" custLinFactNeighborX="200000" custLinFactNeighborY="15457">
        <dgm:presLayoutVars>
          <dgm:chPref val="3"/>
        </dgm:presLayoutVars>
      </dgm:prSet>
      <dgm:spPr/>
    </dgm:pt>
    <dgm:pt modelId="{254C2341-5730-4752-BB80-05F4FA0EB74E}" type="pres">
      <dgm:prSet presAssocID="{3B1A96F6-0C2F-4B9E-BE84-C22EDAE97EAB}" presName="level3hierChild" presStyleCnt="0"/>
      <dgm:spPr/>
    </dgm:pt>
    <dgm:pt modelId="{72253EDC-5F3B-4554-AEB5-E667B13C03D2}" type="pres">
      <dgm:prSet presAssocID="{5762840D-D81D-4C07-AC2B-9341A190E0CE}" presName="conn2-1" presStyleLbl="parChTrans1D3" presStyleIdx="1" presStyleCnt="2"/>
      <dgm:spPr/>
    </dgm:pt>
    <dgm:pt modelId="{E31AE3C5-8DA3-47CC-86D4-40076B280F89}" type="pres">
      <dgm:prSet presAssocID="{5762840D-D81D-4C07-AC2B-9341A190E0CE}" presName="connTx" presStyleLbl="parChTrans1D3" presStyleIdx="1" presStyleCnt="2"/>
      <dgm:spPr/>
    </dgm:pt>
    <dgm:pt modelId="{BE841E0B-C983-4A0D-8A44-B8A5247DAB83}" type="pres">
      <dgm:prSet presAssocID="{2569FC65-A016-47C6-B306-7DF5E77F36A4}" presName="root2" presStyleCnt="0"/>
      <dgm:spPr/>
    </dgm:pt>
    <dgm:pt modelId="{14C20730-886E-4D58-A2F4-DF7A4C0A85E7}" type="pres">
      <dgm:prSet presAssocID="{2569FC65-A016-47C6-B306-7DF5E77F36A4}" presName="LevelTwoTextNode" presStyleLbl="node3" presStyleIdx="1" presStyleCnt="2" custScaleY="168541" custLinFactX="55692" custLinFactNeighborX="100000" custLinFactNeighborY="74894">
        <dgm:presLayoutVars>
          <dgm:chPref val="3"/>
        </dgm:presLayoutVars>
      </dgm:prSet>
      <dgm:spPr/>
    </dgm:pt>
    <dgm:pt modelId="{1564012D-3B6D-447A-91BD-5B6F23AF7254}" type="pres">
      <dgm:prSet presAssocID="{2569FC65-A016-47C6-B306-7DF5E77F36A4}" presName="level3hierChild" presStyleCnt="0"/>
      <dgm:spPr/>
    </dgm:pt>
    <dgm:pt modelId="{F94A0C7F-66B6-C34A-8C3A-1EC350DCF89F}" type="pres">
      <dgm:prSet presAssocID="{C07A3154-135A-FC4E-BB21-A9EAB43A43AC}" presName="conn2-1" presStyleLbl="parChTrans1D4" presStyleIdx="3" presStyleCnt="6"/>
      <dgm:spPr/>
    </dgm:pt>
    <dgm:pt modelId="{F2B81953-B8EF-194B-A22B-9E47077CD7EB}" type="pres">
      <dgm:prSet presAssocID="{C07A3154-135A-FC4E-BB21-A9EAB43A43AC}" presName="connTx" presStyleLbl="parChTrans1D4" presStyleIdx="3" presStyleCnt="6"/>
      <dgm:spPr/>
    </dgm:pt>
    <dgm:pt modelId="{C49543E8-E716-D741-96FD-FCD489E84E3D}" type="pres">
      <dgm:prSet presAssocID="{D7180AC6-86F2-ED47-BFD6-9C3FD7ACC962}" presName="root2" presStyleCnt="0"/>
      <dgm:spPr/>
    </dgm:pt>
    <dgm:pt modelId="{BEB96E75-3C9A-C542-8A83-BC1EA08CDA9A}" type="pres">
      <dgm:prSet presAssocID="{D7180AC6-86F2-ED47-BFD6-9C3FD7ACC962}" presName="LevelTwoTextNode" presStyleLbl="node4" presStyleIdx="3" presStyleCnt="6" custScaleX="93931" custScaleY="162952" custLinFactX="-2439" custLinFactNeighborX="-100000" custLinFactNeighborY="60490">
        <dgm:presLayoutVars>
          <dgm:chPref val="3"/>
        </dgm:presLayoutVars>
      </dgm:prSet>
      <dgm:spPr/>
    </dgm:pt>
    <dgm:pt modelId="{A6E7D03D-AC46-9F4B-8CA8-A1FC781CED25}" type="pres">
      <dgm:prSet presAssocID="{D7180AC6-86F2-ED47-BFD6-9C3FD7ACC962}" presName="level3hierChild" presStyleCnt="0"/>
      <dgm:spPr/>
    </dgm:pt>
    <dgm:pt modelId="{21719D2B-8E27-421F-A5CC-6A93D08C4E54}" type="pres">
      <dgm:prSet presAssocID="{101632EA-AD12-425A-AA46-C316ECC82F78}" presName="conn2-1" presStyleLbl="parChTrans1D4" presStyleIdx="4" presStyleCnt="6"/>
      <dgm:spPr/>
    </dgm:pt>
    <dgm:pt modelId="{5B86B273-CECB-4439-9E42-7AC9570F9389}" type="pres">
      <dgm:prSet presAssocID="{101632EA-AD12-425A-AA46-C316ECC82F78}" presName="connTx" presStyleLbl="parChTrans1D4" presStyleIdx="4" presStyleCnt="6"/>
      <dgm:spPr/>
    </dgm:pt>
    <dgm:pt modelId="{3C138C2D-B163-4338-985A-ED6DD509686F}" type="pres">
      <dgm:prSet presAssocID="{B302BA87-4016-4CDB-967F-7A3B67916EDD}" presName="root2" presStyleCnt="0"/>
      <dgm:spPr/>
    </dgm:pt>
    <dgm:pt modelId="{D1D7A469-3E9E-4350-848A-C0B5BABC330A}" type="pres">
      <dgm:prSet presAssocID="{B302BA87-4016-4CDB-967F-7A3B67916EDD}" presName="LevelTwoTextNode" presStyleLbl="node4" presStyleIdx="4" presStyleCnt="6" custScaleX="82565" custScaleY="122755" custLinFactX="-105710" custLinFactY="9790" custLinFactNeighborX="-200000" custLinFactNeighborY="100000">
        <dgm:presLayoutVars>
          <dgm:chPref val="3"/>
        </dgm:presLayoutVars>
      </dgm:prSet>
      <dgm:spPr/>
    </dgm:pt>
    <dgm:pt modelId="{0E57F9CC-03C6-4CAE-BBCE-6D4BD1A8BBA0}" type="pres">
      <dgm:prSet presAssocID="{B302BA87-4016-4CDB-967F-7A3B67916EDD}" presName="level3hierChild" presStyleCnt="0"/>
      <dgm:spPr/>
    </dgm:pt>
    <dgm:pt modelId="{66104920-EF87-C34C-9E41-B9662DD65504}" type="pres">
      <dgm:prSet presAssocID="{87597084-8646-1242-B062-C9E302953F83}" presName="conn2-1" presStyleLbl="parChTrans1D4" presStyleIdx="5" presStyleCnt="6"/>
      <dgm:spPr/>
    </dgm:pt>
    <dgm:pt modelId="{13E01909-C910-684C-B962-E914B5B9C0D3}" type="pres">
      <dgm:prSet presAssocID="{87597084-8646-1242-B062-C9E302953F83}" presName="connTx" presStyleLbl="parChTrans1D4" presStyleIdx="5" presStyleCnt="6"/>
      <dgm:spPr/>
    </dgm:pt>
    <dgm:pt modelId="{E1BE446A-BD33-3F4B-BBE4-CE5D9B45981D}" type="pres">
      <dgm:prSet presAssocID="{B7E1E39A-FDCC-C445-B20E-A60D41957F50}" presName="root2" presStyleCnt="0"/>
      <dgm:spPr/>
    </dgm:pt>
    <dgm:pt modelId="{578C802B-D06F-514B-A07B-06CAF790E26C}" type="pres">
      <dgm:prSet presAssocID="{B7E1E39A-FDCC-C445-B20E-A60D41957F50}" presName="LevelTwoTextNode" presStyleLbl="node4" presStyleIdx="5" presStyleCnt="6" custScaleX="96722" custScaleY="125619" custLinFactX="-200000" custLinFactNeighborX="-280855" custLinFactNeighborY="-48026">
        <dgm:presLayoutVars>
          <dgm:chPref val="3"/>
        </dgm:presLayoutVars>
      </dgm:prSet>
      <dgm:spPr/>
    </dgm:pt>
    <dgm:pt modelId="{910FCC9B-5E74-8F42-9BB0-7543A9D45871}" type="pres">
      <dgm:prSet presAssocID="{B7E1E39A-FDCC-C445-B20E-A60D41957F50}" presName="level3hierChild" presStyleCnt="0"/>
      <dgm:spPr/>
    </dgm:pt>
  </dgm:ptLst>
  <dgm:cxnLst>
    <dgm:cxn modelId="{29C75A03-1E7C-B24E-8744-6AB58B0826D4}" type="presOf" srcId="{101632EA-AD12-425A-AA46-C316ECC82F78}" destId="{5B86B273-CECB-4439-9E42-7AC9570F9389}" srcOrd="1" destOrd="0" presId="urn:microsoft.com/office/officeart/2008/layout/HorizontalMultiLevelHierarchy"/>
    <dgm:cxn modelId="{6B063C0C-FB9A-48CF-BE76-F88E557AE27D}" srcId="{B6550015-D947-42C7-A1AB-BC54ED8D1F8A}" destId="{81F601F9-29D2-4146-8AD5-D580DD5AE28C}" srcOrd="0" destOrd="0" parTransId="{B9DE22F6-F45B-4639-BB8C-BA332C764EBC}" sibTransId="{07731978-B2DA-423D-A0CE-9AD5612980F3}"/>
    <dgm:cxn modelId="{7972360D-7D41-F349-9B4D-3606B75A943E}" type="presOf" srcId="{333E181E-468A-974B-9444-124A6050F699}" destId="{732C5751-C6FA-3A40-AF4E-0AD1B6E0E77B}" srcOrd="0" destOrd="0" presId="urn:microsoft.com/office/officeart/2008/layout/HorizontalMultiLevelHierarchy"/>
    <dgm:cxn modelId="{3B4AC113-8627-BF40-A9CB-AF6D03CEDF5E}" type="presOf" srcId="{5762840D-D81D-4C07-AC2B-9341A190E0CE}" destId="{72253EDC-5F3B-4554-AEB5-E667B13C03D2}" srcOrd="0" destOrd="0" presId="urn:microsoft.com/office/officeart/2008/layout/HorizontalMultiLevelHierarchy"/>
    <dgm:cxn modelId="{400A2715-E3D7-B144-A42C-97149096DA69}" type="presOf" srcId="{B6550015-D947-42C7-A1AB-BC54ED8D1F8A}" destId="{CE51534C-A4A6-4253-8E6A-7F58E0121997}" srcOrd="0" destOrd="0" presId="urn:microsoft.com/office/officeart/2008/layout/HorizontalMultiLevelHierarchy"/>
    <dgm:cxn modelId="{A865D615-FB93-4DC7-9F1F-FEB4280F6C08}" srcId="{3B1A96F6-0C2F-4B9E-BE84-C22EDAE97EAB}" destId="{2569FC65-A016-47C6-B306-7DF5E77F36A4}" srcOrd="0" destOrd="0" parTransId="{5762840D-D81D-4C07-AC2B-9341A190E0CE}" sibTransId="{8975672B-73CE-4848-9D57-1F74C0C07B14}"/>
    <dgm:cxn modelId="{4EECDF1C-7368-4173-B8CA-0F4DF260BF06}" srcId="{2B77F8A8-2AF4-4296-A2CE-B9A1284C8BBA}" destId="{B6550015-D947-42C7-A1AB-BC54ED8D1F8A}" srcOrd="0" destOrd="0" parTransId="{632D6456-4E10-432A-B0E1-61F07608DB83}" sibTransId="{0E19C0E4-885F-4E26-BE64-A240CDD4E70C}"/>
    <dgm:cxn modelId="{0583E622-8FCA-5145-999D-2B3D65893B08}" type="presOf" srcId="{CE0B3D68-5B1D-44FC-9E45-F587EB8DDD2A}" destId="{5E9A045A-E42A-4B36-B26C-BDFE2CF6CA98}" srcOrd="1" destOrd="0" presId="urn:microsoft.com/office/officeart/2008/layout/HorizontalMultiLevelHierarchy"/>
    <dgm:cxn modelId="{23C3472E-A25A-C84C-8FEF-90AA8771FF26}" type="presOf" srcId="{6B481E7D-585B-C342-9747-CB6F26F17A4E}" destId="{CC16E45C-FE50-5A41-A4DA-A692AF96BBBE}" srcOrd="0" destOrd="0" presId="urn:microsoft.com/office/officeart/2008/layout/HorizontalMultiLevelHierarchy"/>
    <dgm:cxn modelId="{08BDB32F-D782-DD49-8793-B3FE8D82CB39}" type="presOf" srcId="{B9DE22F6-F45B-4639-BB8C-BA332C764EBC}" destId="{D3ACF1C9-F260-4699-9576-A5EC1754B9FD}" srcOrd="1" destOrd="0" presId="urn:microsoft.com/office/officeart/2008/layout/HorizontalMultiLevelHierarchy"/>
    <dgm:cxn modelId="{118C8535-6AEA-414B-8F2B-BCA845879751}" type="presOf" srcId="{3B1A96F6-0C2F-4B9E-BE84-C22EDAE97EAB}" destId="{18D89B5E-9D81-4D5F-858D-0F4F15597D9C}" srcOrd="0" destOrd="0" presId="urn:microsoft.com/office/officeart/2008/layout/HorizontalMultiLevelHierarchy"/>
    <dgm:cxn modelId="{EF4DE836-DDBF-7E46-AA2D-A501C4D0D765}" type="presOf" srcId="{5762840D-D81D-4C07-AC2B-9341A190E0CE}" destId="{E31AE3C5-8DA3-47CC-86D4-40076B280F89}" srcOrd="1" destOrd="0" presId="urn:microsoft.com/office/officeart/2008/layout/HorizontalMultiLevelHierarchy"/>
    <dgm:cxn modelId="{CCDF1A41-0EF0-0748-918C-DF9C45B21DAB}" type="presOf" srcId="{87597084-8646-1242-B062-C9E302953F83}" destId="{66104920-EF87-C34C-9E41-B9662DD65504}" srcOrd="0" destOrd="0" presId="urn:microsoft.com/office/officeart/2008/layout/HorizontalMultiLevelHierarchy"/>
    <dgm:cxn modelId="{1934F44B-F654-4D84-965A-0F8559A1FDAA}" srcId="{B6550015-D947-42C7-A1AB-BC54ED8D1F8A}" destId="{3B1A96F6-0C2F-4B9E-BE84-C22EDAE97EAB}" srcOrd="1" destOrd="0" parTransId="{411FED8B-478E-462F-9751-7C9A413873EA}" sibTransId="{48EF7E75-6957-4E83-9384-51EB916A0385}"/>
    <dgm:cxn modelId="{99900355-8193-4618-B7CA-C6786DF8727F}" type="presOf" srcId="{2B77F8A8-2AF4-4296-A2CE-B9A1284C8BBA}" destId="{273D9649-D969-4FA7-95D9-E948F7FC5FFB}" srcOrd="0" destOrd="0" presId="urn:microsoft.com/office/officeart/2008/layout/HorizontalMultiLevelHierarchy"/>
    <dgm:cxn modelId="{4FF86B55-C067-EB4A-BD84-10991F0A984E}" type="presOf" srcId="{B7E1E39A-FDCC-C445-B20E-A60D41957F50}" destId="{578C802B-D06F-514B-A07B-06CAF790E26C}" srcOrd="0" destOrd="0" presId="urn:microsoft.com/office/officeart/2008/layout/HorizontalMultiLevelHierarchy"/>
    <dgm:cxn modelId="{61EEF65B-146F-B547-9C33-C16CD7064292}" type="presOf" srcId="{411FED8B-478E-462F-9751-7C9A413873EA}" destId="{7F8609A1-B884-4169-9316-695756B65DD8}" srcOrd="1" destOrd="0" presId="urn:microsoft.com/office/officeart/2008/layout/HorizontalMultiLevelHierarchy"/>
    <dgm:cxn modelId="{83459165-012B-E04A-B1DC-6B75BEC212C1}" type="presOf" srcId="{42F858E5-846F-8442-9F19-FF59BB8FCAD7}" destId="{9FC29451-C37B-C94E-8189-7403706A3AEE}" srcOrd="0" destOrd="0" presId="urn:microsoft.com/office/officeart/2008/layout/HorizontalMultiLevelHierarchy"/>
    <dgm:cxn modelId="{126A5466-DD96-0A46-986E-5DFA317507B3}" type="presOf" srcId="{1F432319-B621-43E4-B59F-525C2A8291FC}" destId="{F1EF12DF-7E65-421E-A95B-4B95A3DF6BE3}" srcOrd="0" destOrd="0" presId="urn:microsoft.com/office/officeart/2008/layout/HorizontalMultiLevelHierarchy"/>
    <dgm:cxn modelId="{87409E69-D97D-2946-B874-98C2E7D0374B}" type="presOf" srcId="{C07A3154-135A-FC4E-BB21-A9EAB43A43AC}" destId="{F94A0C7F-66B6-C34A-8C3A-1EC350DCF89F}" srcOrd="0" destOrd="0" presId="urn:microsoft.com/office/officeart/2008/layout/HorizontalMultiLevelHierarchy"/>
    <dgm:cxn modelId="{7592C36B-AC83-B642-9B12-4C4103B2D70E}" type="presOf" srcId="{D7180AC6-86F2-ED47-BFD6-9C3FD7ACC962}" destId="{BEB96E75-3C9A-C542-8A83-BC1EA08CDA9A}" srcOrd="0" destOrd="0" presId="urn:microsoft.com/office/officeart/2008/layout/HorizontalMultiLevelHierarchy"/>
    <dgm:cxn modelId="{7046B36D-445D-C242-A397-6BF9436F8D90}" type="presOf" srcId="{CE0B3D68-5B1D-44FC-9E45-F587EB8DDD2A}" destId="{E396543F-381D-4782-9D2A-CEFB1245FF88}" srcOrd="0" destOrd="0" presId="urn:microsoft.com/office/officeart/2008/layout/HorizontalMultiLevelHierarchy"/>
    <dgm:cxn modelId="{B25C7473-0A57-FD42-AEBA-B46C0F5EB631}" srcId="{B302BA87-4016-4CDB-967F-7A3B67916EDD}" destId="{B7E1E39A-FDCC-C445-B20E-A60D41957F50}" srcOrd="0" destOrd="0" parTransId="{87597084-8646-1242-B062-C9E302953F83}" sibTransId="{6B744477-1657-8A48-8F87-F4BC4549E83E}"/>
    <dgm:cxn modelId="{FB8AA174-783E-6148-A56C-60C6C9B33B91}" srcId="{4FFA70A2-097E-46B8-844B-DB000ABBCDD4}" destId="{184A1ACC-0E28-944C-9848-B144C3C5FD1A}" srcOrd="0" destOrd="0" parTransId="{333E181E-468A-974B-9444-124A6050F699}" sibTransId="{46118DA3-A478-DA49-A7A8-9E172C839241}"/>
    <dgm:cxn modelId="{D8B8E37A-21EF-CD47-AF94-C3DB96E8182B}" type="presOf" srcId="{2569FC65-A016-47C6-B306-7DF5E77F36A4}" destId="{14C20730-886E-4D58-A2F4-DF7A4C0A85E7}" srcOrd="0" destOrd="0" presId="urn:microsoft.com/office/officeart/2008/layout/HorizontalMultiLevelHierarchy"/>
    <dgm:cxn modelId="{4A2A9089-6F6A-0A46-8A6F-2D76EA0F1B6C}" type="presOf" srcId="{87597084-8646-1242-B062-C9E302953F83}" destId="{13E01909-C910-684C-B962-E914B5B9C0D3}" srcOrd="1" destOrd="0" presId="urn:microsoft.com/office/officeart/2008/layout/HorizontalMultiLevelHierarchy"/>
    <dgm:cxn modelId="{7BD53C8B-AD98-4C48-83AE-095D9852E6EA}" type="presOf" srcId="{A64AB7BB-F8B2-4A27-95C3-5EABA36603D5}" destId="{A0514AFB-3FC2-4D31-A22A-F24FC1C846E8}" srcOrd="0" destOrd="0" presId="urn:microsoft.com/office/officeart/2008/layout/HorizontalMultiLevelHierarchy"/>
    <dgm:cxn modelId="{F640698E-8DA6-1B45-B174-29C3EE9AD8D7}" type="presOf" srcId="{184A1ACC-0E28-944C-9848-B144C3C5FD1A}" destId="{B16DA379-EAE0-BE41-96DC-E75FD1B8605B}" srcOrd="0" destOrd="0" presId="urn:microsoft.com/office/officeart/2008/layout/HorizontalMultiLevelHierarchy"/>
    <dgm:cxn modelId="{9EFC838E-9330-A44F-9524-CD3762A09389}" type="presOf" srcId="{101632EA-AD12-425A-AA46-C316ECC82F78}" destId="{21719D2B-8E27-421F-A5CC-6A93D08C4E54}" srcOrd="0" destOrd="0" presId="urn:microsoft.com/office/officeart/2008/layout/HorizontalMultiLevelHierarchy"/>
    <dgm:cxn modelId="{7C135698-610B-014E-91AF-C6E7E952FBB7}" type="presOf" srcId="{4FFA70A2-097E-46B8-844B-DB000ABBCDD4}" destId="{28DA7593-EB44-4653-8B48-BC1FCFB765C4}" srcOrd="0" destOrd="0" presId="urn:microsoft.com/office/officeart/2008/layout/HorizontalMultiLevelHierarchy"/>
    <dgm:cxn modelId="{91228EA5-AB91-224E-B219-7E25014F5CEE}" type="presOf" srcId="{1F432319-B621-43E4-B59F-525C2A8291FC}" destId="{3C3E4E61-AC9B-4C84-9666-26811B585330}" srcOrd="1" destOrd="0" presId="urn:microsoft.com/office/officeart/2008/layout/HorizontalMultiLevelHierarchy"/>
    <dgm:cxn modelId="{626019AF-9096-4F43-A30E-C9DEF9472672}" type="presOf" srcId="{411FED8B-478E-462F-9751-7C9A413873EA}" destId="{A8CE4AE5-28D0-4C04-80FC-6AF82BE5974A}" srcOrd="0" destOrd="0" presId="urn:microsoft.com/office/officeart/2008/layout/HorizontalMultiLevelHierarchy"/>
    <dgm:cxn modelId="{86D60AB4-2233-466A-941C-D6AC20AAFB4A}" srcId="{42F858E5-846F-8442-9F19-FF59BB8FCAD7}" destId="{4FFA70A2-097E-46B8-844B-DB000ABBCDD4}" srcOrd="0" destOrd="0" parTransId="{1F432319-B621-43E4-B59F-525C2A8291FC}" sibTransId="{CA5E38AE-AB46-4D8D-9056-6A06A7E143F6}"/>
    <dgm:cxn modelId="{ADA4A3B6-16DD-4F62-A8BE-C001873E204A}" srcId="{81F601F9-29D2-4146-8AD5-D580DD5AE28C}" destId="{A64AB7BB-F8B2-4A27-95C3-5EABA36603D5}" srcOrd="0" destOrd="0" parTransId="{CE0B3D68-5B1D-44FC-9E45-F587EB8DDD2A}" sibTransId="{F87EFE25-ACBC-4F0B-B423-0BE9236B20E5}"/>
    <dgm:cxn modelId="{0BB7ACBE-335E-2345-B4CB-0FF5A0AF1C65}" type="presOf" srcId="{B9DE22F6-F45B-4639-BB8C-BA332C764EBC}" destId="{777D5BDA-3BA0-407B-8015-00AA753CD40C}" srcOrd="0" destOrd="0" presId="urn:microsoft.com/office/officeart/2008/layout/HorizontalMultiLevelHierarchy"/>
    <dgm:cxn modelId="{BCBACBBF-2DC5-9B4E-8F0F-62A20218269A}" srcId="{A64AB7BB-F8B2-4A27-95C3-5EABA36603D5}" destId="{42F858E5-846F-8442-9F19-FF59BB8FCAD7}" srcOrd="0" destOrd="0" parTransId="{6B481E7D-585B-C342-9747-CB6F26F17A4E}" sibTransId="{591985F2-D532-5E43-A188-7E6F2B2851EA}"/>
    <dgm:cxn modelId="{405665C8-A512-6647-B531-7A9389B718FE}" type="presOf" srcId="{6B481E7D-585B-C342-9747-CB6F26F17A4E}" destId="{F56B6C16-2D20-294D-B6A4-ACBF83A45A0C}" srcOrd="1" destOrd="0" presId="urn:microsoft.com/office/officeart/2008/layout/HorizontalMultiLevelHierarchy"/>
    <dgm:cxn modelId="{B74019CA-8C75-2C4F-96E4-2E5091EDB0B6}" srcId="{2569FC65-A016-47C6-B306-7DF5E77F36A4}" destId="{D7180AC6-86F2-ED47-BFD6-9C3FD7ACC962}" srcOrd="0" destOrd="0" parTransId="{C07A3154-135A-FC4E-BB21-A9EAB43A43AC}" sibTransId="{8B7C92D9-6B78-D347-B9DC-78FAFE21DF4F}"/>
    <dgm:cxn modelId="{E21BB9D9-35DF-433B-B746-1F80F60A2A01}" srcId="{D7180AC6-86F2-ED47-BFD6-9C3FD7ACC962}" destId="{B302BA87-4016-4CDB-967F-7A3B67916EDD}" srcOrd="0" destOrd="0" parTransId="{101632EA-AD12-425A-AA46-C316ECC82F78}" sibTransId="{F1037541-39CA-4482-A360-23AB7CBA18A5}"/>
    <dgm:cxn modelId="{E1ED4CE4-E466-3F4A-BE41-8514F2E1AB44}" type="presOf" srcId="{C07A3154-135A-FC4E-BB21-A9EAB43A43AC}" destId="{F2B81953-B8EF-194B-A22B-9E47077CD7EB}" srcOrd="1" destOrd="0" presId="urn:microsoft.com/office/officeart/2008/layout/HorizontalMultiLevelHierarchy"/>
    <dgm:cxn modelId="{DF3362E5-ABA7-3049-904A-0924462AF499}" type="presOf" srcId="{B302BA87-4016-4CDB-967F-7A3B67916EDD}" destId="{D1D7A469-3E9E-4350-848A-C0B5BABC330A}" srcOrd="0" destOrd="0" presId="urn:microsoft.com/office/officeart/2008/layout/HorizontalMultiLevelHierarchy"/>
    <dgm:cxn modelId="{63C5EDE6-A6F5-7647-9EED-199404D074AD}" type="presOf" srcId="{333E181E-468A-974B-9444-124A6050F699}" destId="{63132477-75C5-6F43-922F-17B6EF37022B}" srcOrd="1" destOrd="0" presId="urn:microsoft.com/office/officeart/2008/layout/HorizontalMultiLevelHierarchy"/>
    <dgm:cxn modelId="{2CAB76FB-E690-BA43-9980-B1366348BF4A}" type="presOf" srcId="{81F601F9-29D2-4146-8AD5-D580DD5AE28C}" destId="{4E272368-C049-4D78-BF98-27850D801AA2}" srcOrd="0" destOrd="0" presId="urn:microsoft.com/office/officeart/2008/layout/HorizontalMultiLevelHierarchy"/>
    <dgm:cxn modelId="{D8622C67-5B26-BE4B-9CDB-E93F6926CBF6}" type="presParOf" srcId="{273D9649-D969-4FA7-95D9-E948F7FC5FFB}" destId="{EEBF0E25-CA8D-41CA-B6EF-38B04CA2E409}" srcOrd="0" destOrd="0" presId="urn:microsoft.com/office/officeart/2008/layout/HorizontalMultiLevelHierarchy"/>
    <dgm:cxn modelId="{59608369-2044-244C-AF80-5934DF49E107}" type="presParOf" srcId="{EEBF0E25-CA8D-41CA-B6EF-38B04CA2E409}" destId="{CE51534C-A4A6-4253-8E6A-7F58E0121997}" srcOrd="0" destOrd="0" presId="urn:microsoft.com/office/officeart/2008/layout/HorizontalMultiLevelHierarchy"/>
    <dgm:cxn modelId="{066E391A-6CF3-7E4B-A303-F2644DF8D095}" type="presParOf" srcId="{EEBF0E25-CA8D-41CA-B6EF-38B04CA2E409}" destId="{2A06EAFB-ED42-4DB7-9301-D2A9E09AA8DA}" srcOrd="1" destOrd="0" presId="urn:microsoft.com/office/officeart/2008/layout/HorizontalMultiLevelHierarchy"/>
    <dgm:cxn modelId="{4566A3D2-7257-7B45-8B33-7843C22ED1ED}" type="presParOf" srcId="{2A06EAFB-ED42-4DB7-9301-D2A9E09AA8DA}" destId="{777D5BDA-3BA0-407B-8015-00AA753CD40C}" srcOrd="0" destOrd="0" presId="urn:microsoft.com/office/officeart/2008/layout/HorizontalMultiLevelHierarchy"/>
    <dgm:cxn modelId="{70E608B9-8122-594B-BC6C-F03D88EE5786}" type="presParOf" srcId="{777D5BDA-3BA0-407B-8015-00AA753CD40C}" destId="{D3ACF1C9-F260-4699-9576-A5EC1754B9FD}" srcOrd="0" destOrd="0" presId="urn:microsoft.com/office/officeart/2008/layout/HorizontalMultiLevelHierarchy"/>
    <dgm:cxn modelId="{710E17C8-2B72-CC4D-8F08-2402A0A1CF06}" type="presParOf" srcId="{2A06EAFB-ED42-4DB7-9301-D2A9E09AA8DA}" destId="{C813F30F-95EC-4322-97F6-CEE448CDC495}" srcOrd="1" destOrd="0" presId="urn:microsoft.com/office/officeart/2008/layout/HorizontalMultiLevelHierarchy"/>
    <dgm:cxn modelId="{10E9D516-8075-544A-8700-AD4F53F30F4E}" type="presParOf" srcId="{C813F30F-95EC-4322-97F6-CEE448CDC495}" destId="{4E272368-C049-4D78-BF98-27850D801AA2}" srcOrd="0" destOrd="0" presId="urn:microsoft.com/office/officeart/2008/layout/HorizontalMultiLevelHierarchy"/>
    <dgm:cxn modelId="{9D83879D-0B25-6249-9BD8-BD37296C920A}" type="presParOf" srcId="{C813F30F-95EC-4322-97F6-CEE448CDC495}" destId="{7BED9984-2F45-47DC-B56E-3CC41DBC414B}" srcOrd="1" destOrd="0" presId="urn:microsoft.com/office/officeart/2008/layout/HorizontalMultiLevelHierarchy"/>
    <dgm:cxn modelId="{391584F2-9DC4-7A48-8ACE-4E0FA757EBF5}" type="presParOf" srcId="{7BED9984-2F45-47DC-B56E-3CC41DBC414B}" destId="{E396543F-381D-4782-9D2A-CEFB1245FF88}" srcOrd="0" destOrd="0" presId="urn:microsoft.com/office/officeart/2008/layout/HorizontalMultiLevelHierarchy"/>
    <dgm:cxn modelId="{8F76925F-2216-3E4E-ADE3-932564D87D9C}" type="presParOf" srcId="{E396543F-381D-4782-9D2A-CEFB1245FF88}" destId="{5E9A045A-E42A-4B36-B26C-BDFE2CF6CA98}" srcOrd="0" destOrd="0" presId="urn:microsoft.com/office/officeart/2008/layout/HorizontalMultiLevelHierarchy"/>
    <dgm:cxn modelId="{B956D7F8-4100-6947-BE90-781D00DD07DE}" type="presParOf" srcId="{7BED9984-2F45-47DC-B56E-3CC41DBC414B}" destId="{73F3DB93-42B0-41A3-97E2-43B3105CB48B}" srcOrd="1" destOrd="0" presId="urn:microsoft.com/office/officeart/2008/layout/HorizontalMultiLevelHierarchy"/>
    <dgm:cxn modelId="{5E08562F-D294-E14F-8A69-4F962A35624F}" type="presParOf" srcId="{73F3DB93-42B0-41A3-97E2-43B3105CB48B}" destId="{A0514AFB-3FC2-4D31-A22A-F24FC1C846E8}" srcOrd="0" destOrd="0" presId="urn:microsoft.com/office/officeart/2008/layout/HorizontalMultiLevelHierarchy"/>
    <dgm:cxn modelId="{52869D95-912C-894D-B51F-35E7BD5760F2}" type="presParOf" srcId="{73F3DB93-42B0-41A3-97E2-43B3105CB48B}" destId="{0AB23FEC-EEAF-4F6D-97B1-6D75780090A0}" srcOrd="1" destOrd="0" presId="urn:microsoft.com/office/officeart/2008/layout/HorizontalMultiLevelHierarchy"/>
    <dgm:cxn modelId="{011FCBF5-E7B3-2948-827F-BF27FF9E7FD0}" type="presParOf" srcId="{0AB23FEC-EEAF-4F6D-97B1-6D75780090A0}" destId="{CC16E45C-FE50-5A41-A4DA-A692AF96BBBE}" srcOrd="0" destOrd="0" presId="urn:microsoft.com/office/officeart/2008/layout/HorizontalMultiLevelHierarchy"/>
    <dgm:cxn modelId="{1536B09E-53C6-3945-AAA2-EF2AA59BF2D4}" type="presParOf" srcId="{CC16E45C-FE50-5A41-A4DA-A692AF96BBBE}" destId="{F56B6C16-2D20-294D-B6A4-ACBF83A45A0C}" srcOrd="0" destOrd="0" presId="urn:microsoft.com/office/officeart/2008/layout/HorizontalMultiLevelHierarchy"/>
    <dgm:cxn modelId="{49D2D339-01EF-254E-9EB9-89C33B47A31F}" type="presParOf" srcId="{0AB23FEC-EEAF-4F6D-97B1-6D75780090A0}" destId="{8339014E-213B-8244-86A0-64C40A9A047A}" srcOrd="1" destOrd="0" presId="urn:microsoft.com/office/officeart/2008/layout/HorizontalMultiLevelHierarchy"/>
    <dgm:cxn modelId="{3685AD78-4FC0-3B45-96D8-88AFC062F34A}" type="presParOf" srcId="{8339014E-213B-8244-86A0-64C40A9A047A}" destId="{9FC29451-C37B-C94E-8189-7403706A3AEE}" srcOrd="0" destOrd="0" presId="urn:microsoft.com/office/officeart/2008/layout/HorizontalMultiLevelHierarchy"/>
    <dgm:cxn modelId="{30A570DE-D10F-7B45-818A-49DD5F2B06BE}" type="presParOf" srcId="{8339014E-213B-8244-86A0-64C40A9A047A}" destId="{396FF419-76E1-A142-A69D-68F92E37442C}" srcOrd="1" destOrd="0" presId="urn:microsoft.com/office/officeart/2008/layout/HorizontalMultiLevelHierarchy"/>
    <dgm:cxn modelId="{215999A3-84DC-544B-A708-2E24BB919112}" type="presParOf" srcId="{396FF419-76E1-A142-A69D-68F92E37442C}" destId="{F1EF12DF-7E65-421E-A95B-4B95A3DF6BE3}" srcOrd="0" destOrd="0" presId="urn:microsoft.com/office/officeart/2008/layout/HorizontalMultiLevelHierarchy"/>
    <dgm:cxn modelId="{52FEAC05-AF31-2643-B970-2FAD5A64A832}" type="presParOf" srcId="{F1EF12DF-7E65-421E-A95B-4B95A3DF6BE3}" destId="{3C3E4E61-AC9B-4C84-9666-26811B585330}" srcOrd="0" destOrd="0" presId="urn:microsoft.com/office/officeart/2008/layout/HorizontalMultiLevelHierarchy"/>
    <dgm:cxn modelId="{CC416536-B0C2-2440-8E66-732E5B2FE693}" type="presParOf" srcId="{396FF419-76E1-A142-A69D-68F92E37442C}" destId="{794FAE12-64EF-46A1-B9E5-7F15F4AC34D2}" srcOrd="1" destOrd="0" presId="urn:microsoft.com/office/officeart/2008/layout/HorizontalMultiLevelHierarchy"/>
    <dgm:cxn modelId="{4FF8578F-796B-8545-A299-888A72076F8F}" type="presParOf" srcId="{794FAE12-64EF-46A1-B9E5-7F15F4AC34D2}" destId="{28DA7593-EB44-4653-8B48-BC1FCFB765C4}" srcOrd="0" destOrd="0" presId="urn:microsoft.com/office/officeart/2008/layout/HorizontalMultiLevelHierarchy"/>
    <dgm:cxn modelId="{CE092799-FEA3-F04D-AC2F-FD8C7D69AD2D}" type="presParOf" srcId="{794FAE12-64EF-46A1-B9E5-7F15F4AC34D2}" destId="{A795C26A-BDA0-4C15-814B-9AD5C95B7F17}" srcOrd="1" destOrd="0" presId="urn:microsoft.com/office/officeart/2008/layout/HorizontalMultiLevelHierarchy"/>
    <dgm:cxn modelId="{22E0A132-8D5B-AB4E-A3B5-D948A8575B2F}" type="presParOf" srcId="{A795C26A-BDA0-4C15-814B-9AD5C95B7F17}" destId="{732C5751-C6FA-3A40-AF4E-0AD1B6E0E77B}" srcOrd="0" destOrd="0" presId="urn:microsoft.com/office/officeart/2008/layout/HorizontalMultiLevelHierarchy"/>
    <dgm:cxn modelId="{7FF4BAB9-6831-BB48-9388-EE4C3AFFA477}" type="presParOf" srcId="{732C5751-C6FA-3A40-AF4E-0AD1B6E0E77B}" destId="{63132477-75C5-6F43-922F-17B6EF37022B}" srcOrd="0" destOrd="0" presId="urn:microsoft.com/office/officeart/2008/layout/HorizontalMultiLevelHierarchy"/>
    <dgm:cxn modelId="{B7C81D07-DFD0-9845-8A42-6C77174A90CF}" type="presParOf" srcId="{A795C26A-BDA0-4C15-814B-9AD5C95B7F17}" destId="{9E0CB96C-F056-F84F-B2E9-377AF5D14A98}" srcOrd="1" destOrd="0" presId="urn:microsoft.com/office/officeart/2008/layout/HorizontalMultiLevelHierarchy"/>
    <dgm:cxn modelId="{8F12B965-DAF8-004E-B8E9-375F0CDC4D46}" type="presParOf" srcId="{9E0CB96C-F056-F84F-B2E9-377AF5D14A98}" destId="{B16DA379-EAE0-BE41-96DC-E75FD1B8605B}" srcOrd="0" destOrd="0" presId="urn:microsoft.com/office/officeart/2008/layout/HorizontalMultiLevelHierarchy"/>
    <dgm:cxn modelId="{B5A9AB90-8F9E-0D45-B5C8-BC5A66D7B0AE}" type="presParOf" srcId="{9E0CB96C-F056-F84F-B2E9-377AF5D14A98}" destId="{66ED04C4-E2E1-2442-9839-52F34D0CD5BC}" srcOrd="1" destOrd="0" presId="urn:microsoft.com/office/officeart/2008/layout/HorizontalMultiLevelHierarchy"/>
    <dgm:cxn modelId="{5F99F663-5E7D-8A4F-9B69-7445BB66AA43}" type="presParOf" srcId="{2A06EAFB-ED42-4DB7-9301-D2A9E09AA8DA}" destId="{A8CE4AE5-28D0-4C04-80FC-6AF82BE5974A}" srcOrd="2" destOrd="0" presId="urn:microsoft.com/office/officeart/2008/layout/HorizontalMultiLevelHierarchy"/>
    <dgm:cxn modelId="{67AA0566-F91E-8F40-BDE8-1AB6F6A1929A}" type="presParOf" srcId="{A8CE4AE5-28D0-4C04-80FC-6AF82BE5974A}" destId="{7F8609A1-B884-4169-9316-695756B65DD8}" srcOrd="0" destOrd="0" presId="urn:microsoft.com/office/officeart/2008/layout/HorizontalMultiLevelHierarchy"/>
    <dgm:cxn modelId="{15E4082D-9A6D-EB49-974C-971083EA8506}" type="presParOf" srcId="{2A06EAFB-ED42-4DB7-9301-D2A9E09AA8DA}" destId="{D5A9CD89-CE24-48E2-9511-63B725E3F98C}" srcOrd="3" destOrd="0" presId="urn:microsoft.com/office/officeart/2008/layout/HorizontalMultiLevelHierarchy"/>
    <dgm:cxn modelId="{D2EF6BA0-9EF1-5743-B518-35960EF48D7D}" type="presParOf" srcId="{D5A9CD89-CE24-48E2-9511-63B725E3F98C}" destId="{18D89B5E-9D81-4D5F-858D-0F4F15597D9C}" srcOrd="0" destOrd="0" presId="urn:microsoft.com/office/officeart/2008/layout/HorizontalMultiLevelHierarchy"/>
    <dgm:cxn modelId="{49F29192-15DC-EC4A-A0F6-E2331C962A3A}" type="presParOf" srcId="{D5A9CD89-CE24-48E2-9511-63B725E3F98C}" destId="{254C2341-5730-4752-BB80-05F4FA0EB74E}" srcOrd="1" destOrd="0" presId="urn:microsoft.com/office/officeart/2008/layout/HorizontalMultiLevelHierarchy"/>
    <dgm:cxn modelId="{459B9ECC-DA02-A344-87F8-F429AAE589CB}" type="presParOf" srcId="{254C2341-5730-4752-BB80-05F4FA0EB74E}" destId="{72253EDC-5F3B-4554-AEB5-E667B13C03D2}" srcOrd="0" destOrd="0" presId="urn:microsoft.com/office/officeart/2008/layout/HorizontalMultiLevelHierarchy"/>
    <dgm:cxn modelId="{43431648-1103-924C-8AC1-D58104914D8D}" type="presParOf" srcId="{72253EDC-5F3B-4554-AEB5-E667B13C03D2}" destId="{E31AE3C5-8DA3-47CC-86D4-40076B280F89}" srcOrd="0" destOrd="0" presId="urn:microsoft.com/office/officeart/2008/layout/HorizontalMultiLevelHierarchy"/>
    <dgm:cxn modelId="{3010BA65-32D7-604E-92DD-9BCFB3F0C005}" type="presParOf" srcId="{254C2341-5730-4752-BB80-05F4FA0EB74E}" destId="{BE841E0B-C983-4A0D-8A44-B8A5247DAB83}" srcOrd="1" destOrd="0" presId="urn:microsoft.com/office/officeart/2008/layout/HorizontalMultiLevelHierarchy"/>
    <dgm:cxn modelId="{DD1DC26E-71D5-2941-9051-4E2BED910991}" type="presParOf" srcId="{BE841E0B-C983-4A0D-8A44-B8A5247DAB83}" destId="{14C20730-886E-4D58-A2F4-DF7A4C0A85E7}" srcOrd="0" destOrd="0" presId="urn:microsoft.com/office/officeart/2008/layout/HorizontalMultiLevelHierarchy"/>
    <dgm:cxn modelId="{9D3D1C66-C2CD-FC41-AD25-7B7E35FBC5B9}" type="presParOf" srcId="{BE841E0B-C983-4A0D-8A44-B8A5247DAB83}" destId="{1564012D-3B6D-447A-91BD-5B6F23AF7254}" srcOrd="1" destOrd="0" presId="urn:microsoft.com/office/officeart/2008/layout/HorizontalMultiLevelHierarchy"/>
    <dgm:cxn modelId="{F19DF84A-AD42-1049-A363-DE98B4290267}" type="presParOf" srcId="{1564012D-3B6D-447A-91BD-5B6F23AF7254}" destId="{F94A0C7F-66B6-C34A-8C3A-1EC350DCF89F}" srcOrd="0" destOrd="0" presId="urn:microsoft.com/office/officeart/2008/layout/HorizontalMultiLevelHierarchy"/>
    <dgm:cxn modelId="{CBAE204F-9DF4-D64E-A96E-82F245185C25}" type="presParOf" srcId="{F94A0C7F-66B6-C34A-8C3A-1EC350DCF89F}" destId="{F2B81953-B8EF-194B-A22B-9E47077CD7EB}" srcOrd="0" destOrd="0" presId="urn:microsoft.com/office/officeart/2008/layout/HorizontalMultiLevelHierarchy"/>
    <dgm:cxn modelId="{0BBEFDE5-155D-4346-A63D-E151F77866C7}" type="presParOf" srcId="{1564012D-3B6D-447A-91BD-5B6F23AF7254}" destId="{C49543E8-E716-D741-96FD-FCD489E84E3D}" srcOrd="1" destOrd="0" presId="urn:microsoft.com/office/officeart/2008/layout/HorizontalMultiLevelHierarchy"/>
    <dgm:cxn modelId="{A9CD3276-6548-854F-BDF5-B370AAFBCBBC}" type="presParOf" srcId="{C49543E8-E716-D741-96FD-FCD489E84E3D}" destId="{BEB96E75-3C9A-C542-8A83-BC1EA08CDA9A}" srcOrd="0" destOrd="0" presId="urn:microsoft.com/office/officeart/2008/layout/HorizontalMultiLevelHierarchy"/>
    <dgm:cxn modelId="{83199CD3-F06F-AE49-8B65-709D7783970F}" type="presParOf" srcId="{C49543E8-E716-D741-96FD-FCD489E84E3D}" destId="{A6E7D03D-AC46-9F4B-8CA8-A1FC781CED25}" srcOrd="1" destOrd="0" presId="urn:microsoft.com/office/officeart/2008/layout/HorizontalMultiLevelHierarchy"/>
    <dgm:cxn modelId="{E5A3661E-8A54-294E-AF7C-576340F942CC}" type="presParOf" srcId="{A6E7D03D-AC46-9F4B-8CA8-A1FC781CED25}" destId="{21719D2B-8E27-421F-A5CC-6A93D08C4E54}" srcOrd="0" destOrd="0" presId="urn:microsoft.com/office/officeart/2008/layout/HorizontalMultiLevelHierarchy"/>
    <dgm:cxn modelId="{0014D271-EC4D-4F4F-A586-19681EBEB676}" type="presParOf" srcId="{21719D2B-8E27-421F-A5CC-6A93D08C4E54}" destId="{5B86B273-CECB-4439-9E42-7AC9570F9389}" srcOrd="0" destOrd="0" presId="urn:microsoft.com/office/officeart/2008/layout/HorizontalMultiLevelHierarchy"/>
    <dgm:cxn modelId="{6673AE24-340E-FC45-8FF4-5E448173B1CA}" type="presParOf" srcId="{A6E7D03D-AC46-9F4B-8CA8-A1FC781CED25}" destId="{3C138C2D-B163-4338-985A-ED6DD509686F}" srcOrd="1" destOrd="0" presId="urn:microsoft.com/office/officeart/2008/layout/HorizontalMultiLevelHierarchy"/>
    <dgm:cxn modelId="{4F5C58DF-78F0-D04E-A234-E54D28A93871}" type="presParOf" srcId="{3C138C2D-B163-4338-985A-ED6DD509686F}" destId="{D1D7A469-3E9E-4350-848A-C0B5BABC330A}" srcOrd="0" destOrd="0" presId="urn:microsoft.com/office/officeart/2008/layout/HorizontalMultiLevelHierarchy"/>
    <dgm:cxn modelId="{58E8843A-C1A0-454F-B54B-573467CEA094}" type="presParOf" srcId="{3C138C2D-B163-4338-985A-ED6DD509686F}" destId="{0E57F9CC-03C6-4CAE-BBCE-6D4BD1A8BBA0}" srcOrd="1" destOrd="0" presId="urn:microsoft.com/office/officeart/2008/layout/HorizontalMultiLevelHierarchy"/>
    <dgm:cxn modelId="{0883F7DE-538A-3A4B-96C6-FBA274A818A2}" type="presParOf" srcId="{0E57F9CC-03C6-4CAE-BBCE-6D4BD1A8BBA0}" destId="{66104920-EF87-C34C-9E41-B9662DD65504}" srcOrd="0" destOrd="0" presId="urn:microsoft.com/office/officeart/2008/layout/HorizontalMultiLevelHierarchy"/>
    <dgm:cxn modelId="{1FE7C30D-832C-6D49-88E1-7A0E2512EC17}" type="presParOf" srcId="{66104920-EF87-C34C-9E41-B9662DD65504}" destId="{13E01909-C910-684C-B962-E914B5B9C0D3}" srcOrd="0" destOrd="0" presId="urn:microsoft.com/office/officeart/2008/layout/HorizontalMultiLevelHierarchy"/>
    <dgm:cxn modelId="{3EE980F3-E2F7-5F45-8A7C-9730671867F7}" type="presParOf" srcId="{0E57F9CC-03C6-4CAE-BBCE-6D4BD1A8BBA0}" destId="{E1BE446A-BD33-3F4B-BBE4-CE5D9B45981D}" srcOrd="1" destOrd="0" presId="urn:microsoft.com/office/officeart/2008/layout/HorizontalMultiLevelHierarchy"/>
    <dgm:cxn modelId="{F1208102-061A-F848-96D2-6A67C46BF1AC}" type="presParOf" srcId="{E1BE446A-BD33-3F4B-BBE4-CE5D9B45981D}" destId="{578C802B-D06F-514B-A07B-06CAF790E26C}" srcOrd="0" destOrd="0" presId="urn:microsoft.com/office/officeart/2008/layout/HorizontalMultiLevelHierarchy"/>
    <dgm:cxn modelId="{5BA39346-882E-0843-A413-4871F29C3141}" type="presParOf" srcId="{E1BE446A-BD33-3F4B-BBE4-CE5D9B45981D}" destId="{910FCC9B-5E74-8F42-9BB0-7543A9D4587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48D3172-DCB7-FA49-B8AA-F497FF092BC3}" type="doc">
      <dgm:prSet loTypeId="urn:microsoft.com/office/officeart/2005/8/layout/hChevron3" loCatId="hierarchy" qsTypeId="urn:microsoft.com/office/officeart/2005/8/quickstyle/simple1" qsCatId="simple" csTypeId="urn:microsoft.com/office/officeart/2005/8/colors/accent1_5" csCatId="accent1" phldr="1"/>
      <dgm:spPr/>
    </dgm:pt>
    <dgm:pt modelId="{76F94451-411F-1446-B3B2-761B56139D99}">
      <dgm:prSet phldrT="[Text]"/>
      <dgm:spPr/>
      <dgm:t>
        <a:bodyPr/>
        <a:lstStyle/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Preparedness Activities</a:t>
          </a:r>
          <a:endParaRPr lang="en-US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7C174779-DB53-E246-9E8A-5BE83773C7FC}" type="parTrans" cxnId="{6CF64870-B52E-174D-B037-DF57C4D43E0F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C6E890C-CAE2-614A-ACE6-9C40393A77DA}" type="sibTrans" cxnId="{6CF64870-B52E-174D-B037-DF57C4D43E0F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BF100791-A55A-8049-B154-5FA644BFDCFE}">
      <dgm:prSet phldrT="[Text]"/>
      <dgm:spPr/>
      <dgm:t>
        <a:bodyPr/>
        <a:lstStyle/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Actions</a:t>
          </a:r>
          <a:endParaRPr lang="en-US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172AD6D-9F27-1D46-ADCD-845892B11E21}" type="parTrans" cxnId="{90F2B903-0318-E84D-9E20-B45EB81E3D7B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1A624ED-D74E-E749-A86C-A077202690B0}" type="sibTrans" cxnId="{90F2B903-0318-E84D-9E20-B45EB81E3D7B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732572F-F62C-404A-A354-7F29B0B67DBD}">
      <dgm:prSet/>
      <dgm:spPr/>
      <dgm:t>
        <a:bodyPr/>
        <a:lstStyle/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Pre-activation Activities</a:t>
          </a:r>
          <a:endParaRPr lang="en-US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05B9929-D280-F04E-A55E-86ACA39ECE9E}" type="parTrans" cxnId="{4FA438C3-C267-FE48-B363-5CBE486470AE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394CFC0-9E30-DF4B-A295-D038F8724366}" type="sibTrans" cxnId="{4FA438C3-C267-FE48-B363-5CBE486470AE}">
      <dgm:prSet/>
      <dgm:spPr/>
      <dgm:t>
        <a:bodyPr/>
        <a:lstStyle/>
        <a:p>
          <a:endParaRPr lang="es-ES_tradnl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2B643F0-0390-6246-BC18-84B7CC11B0DF}">
      <dgm:prSet/>
      <dgm:spPr/>
      <dgm:t>
        <a:bodyPr/>
        <a:lstStyle/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Trigger/</a:t>
          </a:r>
        </a:p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Activation</a:t>
          </a:r>
          <a:endParaRPr lang="en-US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F4B4A5E-CB7F-2443-9788-B888683C0C68}" type="parTrans" cxnId="{0BE6C85B-7559-BD47-AEC4-2D4C46D9FC71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D0C25EC-69C8-F340-87BC-106C5B344CDB}" type="sibTrans" cxnId="{0BE6C85B-7559-BD47-AEC4-2D4C46D9FC71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0859D59-E318-064B-9966-30D5E9478762}">
      <dgm:prSet/>
      <dgm:spPr/>
      <dgm:t>
        <a:bodyPr/>
        <a:lstStyle/>
        <a:p>
          <a:r>
            <a:rPr lang="en-US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Outcomes </a:t>
          </a:r>
        </a:p>
      </dgm:t>
    </dgm:pt>
    <dgm:pt modelId="{345014D0-3B10-C64E-8279-0C43B546CA9A}" type="parTrans" cxnId="{05BB7FE9-0731-E849-8CEC-258E1DBCEBC0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49D5CE7-1477-2746-A6FC-B18304C84E28}" type="sibTrans" cxnId="{05BB7FE9-0731-E849-8CEC-258E1DBCEBC0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3EFE29F-4C43-7B4E-A1A1-7BB1390C4649}">
      <dgm:prSet/>
      <dgm:spPr/>
      <dgm:t>
        <a:bodyPr/>
        <a:lstStyle/>
        <a:p>
          <a:r>
            <a:rPr lang="en-US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Goal/Final Objective</a:t>
          </a:r>
        </a:p>
      </dgm:t>
    </dgm:pt>
    <dgm:pt modelId="{740EF280-9249-5E44-9C54-E5B46D4386B3}" type="parTrans" cxnId="{F08F7C45-218C-0A4F-B8A7-E9285C4068F3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6E3CD82-7029-4847-997B-ABBBAB107308}" type="sibTrans" cxnId="{F08F7C45-218C-0A4F-B8A7-E9285C4068F3}">
      <dgm:prSet/>
      <dgm:spPr/>
      <dgm:t>
        <a:bodyPr/>
        <a:lstStyle/>
        <a:p>
          <a:endParaRPr lang="en-US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05E8561-17E9-4E48-B97F-68DE9D7413B7}" type="pres">
      <dgm:prSet presAssocID="{448D3172-DCB7-FA49-B8AA-F497FF092BC3}" presName="Name0" presStyleCnt="0">
        <dgm:presLayoutVars>
          <dgm:dir/>
          <dgm:resizeHandles val="exact"/>
        </dgm:presLayoutVars>
      </dgm:prSet>
      <dgm:spPr/>
    </dgm:pt>
    <dgm:pt modelId="{371C27B3-E050-2141-9D03-62229103ECE7}" type="pres">
      <dgm:prSet presAssocID="{76F94451-411F-1446-B3B2-761B56139D99}" presName="parTxOnly" presStyleLbl="node1" presStyleIdx="0" presStyleCnt="6">
        <dgm:presLayoutVars>
          <dgm:bulletEnabled val="1"/>
        </dgm:presLayoutVars>
      </dgm:prSet>
      <dgm:spPr/>
    </dgm:pt>
    <dgm:pt modelId="{7901A481-963D-8049-935A-4D909F5E372A}" type="pres">
      <dgm:prSet presAssocID="{0C6E890C-CAE2-614A-ACE6-9C40393A77DA}" presName="parSpace" presStyleCnt="0"/>
      <dgm:spPr/>
    </dgm:pt>
    <dgm:pt modelId="{C0B38451-D10D-D24D-A390-AD9A0C9F7821}" type="pres">
      <dgm:prSet presAssocID="{8732572F-F62C-404A-A354-7F29B0B67DBD}" presName="parTxOnly" presStyleLbl="node1" presStyleIdx="1" presStyleCnt="6">
        <dgm:presLayoutVars>
          <dgm:bulletEnabled val="1"/>
        </dgm:presLayoutVars>
      </dgm:prSet>
      <dgm:spPr/>
    </dgm:pt>
    <dgm:pt modelId="{B3FBAF65-9D7B-AE4D-927A-91DB84213355}" type="pres">
      <dgm:prSet presAssocID="{5394CFC0-9E30-DF4B-A295-D038F8724366}" presName="parSpace" presStyleCnt="0"/>
      <dgm:spPr/>
    </dgm:pt>
    <dgm:pt modelId="{16B52341-E6BD-A247-85AE-C878FB7A355E}" type="pres">
      <dgm:prSet presAssocID="{62B643F0-0390-6246-BC18-84B7CC11B0DF}" presName="parTxOnly" presStyleLbl="node1" presStyleIdx="2" presStyleCnt="6">
        <dgm:presLayoutVars>
          <dgm:bulletEnabled val="1"/>
        </dgm:presLayoutVars>
      </dgm:prSet>
      <dgm:spPr/>
    </dgm:pt>
    <dgm:pt modelId="{391E18C7-DD82-F347-B4F9-AF4C2493E218}" type="pres">
      <dgm:prSet presAssocID="{CD0C25EC-69C8-F340-87BC-106C5B344CDB}" presName="parSpace" presStyleCnt="0"/>
      <dgm:spPr/>
    </dgm:pt>
    <dgm:pt modelId="{FA6029CC-3610-5E4B-8127-3EC4874C9FAB}" type="pres">
      <dgm:prSet presAssocID="{BF100791-A55A-8049-B154-5FA644BFDCFE}" presName="parTxOnly" presStyleLbl="node1" presStyleIdx="3" presStyleCnt="6">
        <dgm:presLayoutVars>
          <dgm:bulletEnabled val="1"/>
        </dgm:presLayoutVars>
      </dgm:prSet>
      <dgm:spPr/>
    </dgm:pt>
    <dgm:pt modelId="{8C518E10-6B3C-BC47-A40B-0C7C70274A8F}" type="pres">
      <dgm:prSet presAssocID="{81A624ED-D74E-E749-A86C-A077202690B0}" presName="parSpace" presStyleCnt="0"/>
      <dgm:spPr/>
    </dgm:pt>
    <dgm:pt modelId="{2643E33D-CC38-2A4D-9434-EDB5D62B74AD}" type="pres">
      <dgm:prSet presAssocID="{60859D59-E318-064B-9966-30D5E9478762}" presName="parTxOnly" presStyleLbl="node1" presStyleIdx="4" presStyleCnt="6">
        <dgm:presLayoutVars>
          <dgm:bulletEnabled val="1"/>
        </dgm:presLayoutVars>
      </dgm:prSet>
      <dgm:spPr/>
    </dgm:pt>
    <dgm:pt modelId="{EACC8C59-4A3E-5342-9730-94AFEA5B7C4E}" type="pres">
      <dgm:prSet presAssocID="{249D5CE7-1477-2746-A6FC-B18304C84E28}" presName="parSpace" presStyleCnt="0"/>
      <dgm:spPr/>
    </dgm:pt>
    <dgm:pt modelId="{89697A21-ABE9-934E-85EC-B6086C9F7A48}" type="pres">
      <dgm:prSet presAssocID="{C3EFE29F-4C43-7B4E-A1A1-7BB1390C4649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90F2B903-0318-E84D-9E20-B45EB81E3D7B}" srcId="{448D3172-DCB7-FA49-B8AA-F497FF092BC3}" destId="{BF100791-A55A-8049-B154-5FA644BFDCFE}" srcOrd="3" destOrd="0" parTransId="{5172AD6D-9F27-1D46-ADCD-845892B11E21}" sibTransId="{81A624ED-D74E-E749-A86C-A077202690B0}"/>
    <dgm:cxn modelId="{82413306-014E-CB47-BD4B-01F9E73CE091}" type="presOf" srcId="{BF100791-A55A-8049-B154-5FA644BFDCFE}" destId="{FA6029CC-3610-5E4B-8127-3EC4874C9FAB}" srcOrd="0" destOrd="0" presId="urn:microsoft.com/office/officeart/2005/8/layout/hChevron3"/>
    <dgm:cxn modelId="{CDF6EF0C-57E8-174B-89AE-2057F68D2FE2}" type="presOf" srcId="{60859D59-E318-064B-9966-30D5E9478762}" destId="{2643E33D-CC38-2A4D-9434-EDB5D62B74AD}" srcOrd="0" destOrd="0" presId="urn:microsoft.com/office/officeart/2005/8/layout/hChevron3"/>
    <dgm:cxn modelId="{F08F7C45-218C-0A4F-B8A7-E9285C4068F3}" srcId="{448D3172-DCB7-FA49-B8AA-F497FF092BC3}" destId="{C3EFE29F-4C43-7B4E-A1A1-7BB1390C4649}" srcOrd="5" destOrd="0" parTransId="{740EF280-9249-5E44-9C54-E5B46D4386B3}" sibTransId="{C6E3CD82-7029-4847-997B-ABBBAB107308}"/>
    <dgm:cxn modelId="{BD681150-959B-EA43-BA34-F32B6F78DDC4}" type="presOf" srcId="{76F94451-411F-1446-B3B2-761B56139D99}" destId="{371C27B3-E050-2141-9D03-62229103ECE7}" srcOrd="0" destOrd="0" presId="urn:microsoft.com/office/officeart/2005/8/layout/hChevron3"/>
    <dgm:cxn modelId="{311D9754-AAF3-C647-872B-84FC9C36DF24}" type="presOf" srcId="{C3EFE29F-4C43-7B4E-A1A1-7BB1390C4649}" destId="{89697A21-ABE9-934E-85EC-B6086C9F7A48}" srcOrd="0" destOrd="0" presId="urn:microsoft.com/office/officeart/2005/8/layout/hChevron3"/>
    <dgm:cxn modelId="{0BE6C85B-7559-BD47-AEC4-2D4C46D9FC71}" srcId="{448D3172-DCB7-FA49-B8AA-F497FF092BC3}" destId="{62B643F0-0390-6246-BC18-84B7CC11B0DF}" srcOrd="2" destOrd="0" parTransId="{1F4B4A5E-CB7F-2443-9788-B888683C0C68}" sibTransId="{CD0C25EC-69C8-F340-87BC-106C5B344CDB}"/>
    <dgm:cxn modelId="{6CF64870-B52E-174D-B037-DF57C4D43E0F}" srcId="{448D3172-DCB7-FA49-B8AA-F497FF092BC3}" destId="{76F94451-411F-1446-B3B2-761B56139D99}" srcOrd="0" destOrd="0" parTransId="{7C174779-DB53-E246-9E8A-5BE83773C7FC}" sibTransId="{0C6E890C-CAE2-614A-ACE6-9C40393A77DA}"/>
    <dgm:cxn modelId="{19C615BC-BD1D-6445-BBAD-F7732F3C7620}" type="presOf" srcId="{448D3172-DCB7-FA49-B8AA-F497FF092BC3}" destId="{005E8561-17E9-4E48-B97F-68DE9D7413B7}" srcOrd="0" destOrd="0" presId="urn:microsoft.com/office/officeart/2005/8/layout/hChevron3"/>
    <dgm:cxn modelId="{4FA438C3-C267-FE48-B363-5CBE486470AE}" srcId="{448D3172-DCB7-FA49-B8AA-F497FF092BC3}" destId="{8732572F-F62C-404A-A354-7F29B0B67DBD}" srcOrd="1" destOrd="0" parTransId="{205B9929-D280-F04E-A55E-86ACA39ECE9E}" sibTransId="{5394CFC0-9E30-DF4B-A295-D038F8724366}"/>
    <dgm:cxn modelId="{3094C3C6-1F57-CA4F-81C2-79DC02DCAE0B}" type="presOf" srcId="{8732572F-F62C-404A-A354-7F29B0B67DBD}" destId="{C0B38451-D10D-D24D-A390-AD9A0C9F7821}" srcOrd="0" destOrd="0" presId="urn:microsoft.com/office/officeart/2005/8/layout/hChevron3"/>
    <dgm:cxn modelId="{05BB7FE9-0731-E849-8CEC-258E1DBCEBC0}" srcId="{448D3172-DCB7-FA49-B8AA-F497FF092BC3}" destId="{60859D59-E318-064B-9966-30D5E9478762}" srcOrd="4" destOrd="0" parTransId="{345014D0-3B10-C64E-8279-0C43B546CA9A}" sibTransId="{249D5CE7-1477-2746-A6FC-B18304C84E28}"/>
    <dgm:cxn modelId="{D2C849F6-B31A-7943-8FA5-5337183539F0}" type="presOf" srcId="{62B643F0-0390-6246-BC18-84B7CC11B0DF}" destId="{16B52341-E6BD-A247-85AE-C878FB7A355E}" srcOrd="0" destOrd="0" presId="urn:microsoft.com/office/officeart/2005/8/layout/hChevron3"/>
    <dgm:cxn modelId="{32D7E014-EC40-F84E-898F-AA454C58B4A7}" type="presParOf" srcId="{005E8561-17E9-4E48-B97F-68DE9D7413B7}" destId="{371C27B3-E050-2141-9D03-62229103ECE7}" srcOrd="0" destOrd="0" presId="urn:microsoft.com/office/officeart/2005/8/layout/hChevron3"/>
    <dgm:cxn modelId="{BF52975D-FA76-2743-9BED-00A7E0216FE7}" type="presParOf" srcId="{005E8561-17E9-4E48-B97F-68DE9D7413B7}" destId="{7901A481-963D-8049-935A-4D909F5E372A}" srcOrd="1" destOrd="0" presId="urn:microsoft.com/office/officeart/2005/8/layout/hChevron3"/>
    <dgm:cxn modelId="{FDC38652-70C2-524B-8C6D-2AFAA9CB8E18}" type="presParOf" srcId="{005E8561-17E9-4E48-B97F-68DE9D7413B7}" destId="{C0B38451-D10D-D24D-A390-AD9A0C9F7821}" srcOrd="2" destOrd="0" presId="urn:microsoft.com/office/officeart/2005/8/layout/hChevron3"/>
    <dgm:cxn modelId="{311CC3DA-58DE-B34E-9E3A-580DEFC34CF4}" type="presParOf" srcId="{005E8561-17E9-4E48-B97F-68DE9D7413B7}" destId="{B3FBAF65-9D7B-AE4D-927A-91DB84213355}" srcOrd="3" destOrd="0" presId="urn:microsoft.com/office/officeart/2005/8/layout/hChevron3"/>
    <dgm:cxn modelId="{39C36CAE-F098-064B-9AF2-1C5ACEEE5AD8}" type="presParOf" srcId="{005E8561-17E9-4E48-B97F-68DE9D7413B7}" destId="{16B52341-E6BD-A247-85AE-C878FB7A355E}" srcOrd="4" destOrd="0" presId="urn:microsoft.com/office/officeart/2005/8/layout/hChevron3"/>
    <dgm:cxn modelId="{F12B9324-727A-6840-AB92-4C0B0263FCA5}" type="presParOf" srcId="{005E8561-17E9-4E48-B97F-68DE9D7413B7}" destId="{391E18C7-DD82-F347-B4F9-AF4C2493E218}" srcOrd="5" destOrd="0" presId="urn:microsoft.com/office/officeart/2005/8/layout/hChevron3"/>
    <dgm:cxn modelId="{A8605373-00C5-B94F-AE6A-254829091EB0}" type="presParOf" srcId="{005E8561-17E9-4E48-B97F-68DE9D7413B7}" destId="{FA6029CC-3610-5E4B-8127-3EC4874C9FAB}" srcOrd="6" destOrd="0" presId="urn:microsoft.com/office/officeart/2005/8/layout/hChevron3"/>
    <dgm:cxn modelId="{F73EA405-4E4E-8941-85AF-D311A5AED9B6}" type="presParOf" srcId="{005E8561-17E9-4E48-B97F-68DE9D7413B7}" destId="{8C518E10-6B3C-BC47-A40B-0C7C70274A8F}" srcOrd="7" destOrd="0" presId="urn:microsoft.com/office/officeart/2005/8/layout/hChevron3"/>
    <dgm:cxn modelId="{3B368F81-9CAA-DF49-B4A8-DEBC8FBCA8C4}" type="presParOf" srcId="{005E8561-17E9-4E48-B97F-68DE9D7413B7}" destId="{2643E33D-CC38-2A4D-9434-EDB5D62B74AD}" srcOrd="8" destOrd="0" presId="urn:microsoft.com/office/officeart/2005/8/layout/hChevron3"/>
    <dgm:cxn modelId="{2BE1BB7D-9C61-D447-A522-1D1678575EF8}" type="presParOf" srcId="{005E8561-17E9-4E48-B97F-68DE9D7413B7}" destId="{EACC8C59-4A3E-5342-9730-94AFEA5B7C4E}" srcOrd="9" destOrd="0" presId="urn:microsoft.com/office/officeart/2005/8/layout/hChevron3"/>
    <dgm:cxn modelId="{0DB2F894-38D9-4D49-8469-F3168A450AD8}" type="presParOf" srcId="{005E8561-17E9-4E48-B97F-68DE9D7413B7}" destId="{89697A21-ABE9-934E-85EC-B6086C9F7A48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B77F8A8-2AF4-4296-A2CE-B9A1284C8BB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t-PT"/>
        </a:p>
      </dgm:t>
    </dgm:pt>
    <dgm:pt modelId="{B6550015-D947-42C7-A1AB-BC54ED8D1F8A}">
      <dgm:prSet phldrT="[Text]"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Fewer crops lost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32D6456-4E10-432A-B0E1-61F07608DB83}" type="parTrans" cxnId="{4EECDF1C-7368-4173-B8CA-0F4DF260BF06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E19C0E4-885F-4E26-BE64-A240CDD4E70C}" type="sibTrans" cxnId="{4EECDF1C-7368-4173-B8CA-0F4DF260BF06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1F601F9-29D2-4146-8AD5-D580DD5AE28C}">
      <dgm:prSet phldrT="[Text]"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B9DE22F6-F45B-4639-BB8C-BA332C764EBC}" type="parTrans" cxnId="{6B063C0C-FB9A-48CF-BE76-F88E557AE27D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7731978-B2DA-423D-A0CE-9AD5612980F3}" type="sibTrans" cxnId="{6B063C0C-FB9A-48CF-BE76-F88E557AE27D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3B1A96F6-0C2F-4B9E-BE84-C22EDAE97EAB}">
      <dgm:prSet phldrT="[Text]"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11FED8B-478E-462F-9751-7C9A413873EA}" type="parTrans" cxnId="{1934F44B-F654-4D84-965A-0F8559A1FDA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8EF7E75-6957-4E83-9384-51EB916A0385}" type="sibTrans" cxnId="{1934F44B-F654-4D84-965A-0F8559A1FDA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569FC65-A016-47C6-B306-7DF5E77F36A4}">
      <dgm:prSet phldrT="[Text]"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demonstrate using the tarps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762840D-D81D-4C07-AC2B-9341A190E0CE}" type="parTrans" cxnId="{A865D615-FB93-4DC7-9F1F-FEB4280F6C08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975672B-73CE-4848-9D57-1F74C0C07B14}" type="sibTrans" cxnId="{A865D615-FB93-4DC7-9F1F-FEB4280F6C08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A64AB7BB-F8B2-4A27-95C3-5EABA36603D5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Distribution of tarps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E0B3D68-5B1D-44FC-9E45-F587EB8DDD2A}" type="parTrans" cxnId="{ADA4A3B6-16DD-4F62-A8BE-C001873E204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F87EFE25-ACBC-4F0B-B423-0BE9236B20E5}" type="sibTrans" cxnId="{ADA4A3B6-16DD-4F62-A8BE-C001873E204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FFA70A2-097E-46B8-844B-DB000ABBCDD4}">
      <dgm:prSet custT="1"/>
      <dgm:spPr/>
      <dgm:t>
        <a:bodyPr/>
        <a:lstStyle/>
        <a:p>
          <a:r>
            <a:rPr lang="es-ES_tradnl" sz="12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Pre-position </a:t>
          </a:r>
          <a:r>
            <a:rPr lang="es-ES_tradnl" sz="1200" b="1" noProof="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supplies</a:t>
          </a:r>
          <a:endParaRPr lang="es-ES_tradnl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F432319-B621-43E4-B59F-525C2A8291FC}" type="parTrans" cxnId="{86D60AB4-2233-466A-941C-D6AC20AAFB4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A5E38AE-AB46-4D8D-9056-6A06A7E143F6}" type="sibTrans" cxnId="{86D60AB4-2233-466A-941C-D6AC20AAFB4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B302BA87-4016-4CDB-967F-7A3B67916EDD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Initial volunteer training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01632EA-AD12-425A-AA46-C316ECC82F78}" type="parTrans" cxnId="{E21BB9D9-35DF-433B-B746-1F80F60A2A01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F1037541-39CA-4482-A360-23AB7CBA18A5}" type="sibTrans" cxnId="{E21BB9D9-35DF-433B-B746-1F80F60A2A01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84A1ACC-0E28-944C-9848-B144C3C5FD1A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Purchase supplies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333E181E-468A-974B-9444-124A6050F699}" type="parTrans" cxnId="{FB8AA174-783E-6148-A56C-60C6C9B33B91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6118DA3-A478-DA49-A7A8-9E172C839241}" type="sibTrans" cxnId="{FB8AA174-783E-6148-A56C-60C6C9B33B91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D7180AC6-86F2-ED47-BFD6-9C3FD7ACC962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Volunteer refresher training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07A3154-135A-FC4E-BB21-A9EAB43A43AC}" type="parTrans" cxnId="{B74019CA-8C75-2C4F-96E4-2E5091EDB0B6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B7C92D9-6B78-D347-B9DC-78FAFE21DF4F}" type="sibTrans" cxnId="{B74019CA-8C75-2C4F-96E4-2E5091EDB0B6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2F858E5-846F-8442-9F19-FF59BB8FCAD7}">
      <dgm:prSet custT="1"/>
      <dgm:spPr/>
      <dgm:t>
        <a:bodyPr/>
        <a:lstStyle/>
        <a:p>
          <a:r>
            <a:rPr lang="en-US" sz="12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Register potential beneficiaries</a:t>
          </a:r>
        </a:p>
      </dgm:t>
    </dgm:pt>
    <dgm:pt modelId="{6B481E7D-585B-C342-9747-CB6F26F17A4E}" type="parTrans" cxnId="{BCBACBBF-2DC5-9B4E-8F0F-62A20218269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91985F2-D532-5E43-A188-7E6F2B2851EA}" type="sibTrans" cxnId="{BCBACBBF-2DC5-9B4E-8F0F-62A20218269A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B7E1E39A-FDCC-C445-B20E-A60D41957F50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Plan volunteer training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7597084-8646-1242-B062-C9E302953F83}" type="parTrans" cxnId="{B25C7473-0A57-FD42-AEBA-B46C0F5EB631}">
      <dgm:prSet custT="1"/>
      <dgm:spPr/>
      <dgm:t>
        <a:bodyPr/>
        <a:lstStyle/>
        <a:p>
          <a:endParaRPr lang="en-US" sz="1200" b="1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B744477-1657-8A48-8F87-F4BC4549E83E}" type="sibTrans" cxnId="{B25C7473-0A57-FD42-AEBA-B46C0F5EB631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73D9649-D969-4FA7-95D9-E948F7FC5FFB}" type="pres">
      <dgm:prSet presAssocID="{2B77F8A8-2AF4-4296-A2CE-B9A1284C8B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BF0E25-CA8D-41CA-B6EF-38B04CA2E409}" type="pres">
      <dgm:prSet presAssocID="{B6550015-D947-42C7-A1AB-BC54ED8D1F8A}" presName="root1" presStyleCnt="0"/>
      <dgm:spPr/>
    </dgm:pt>
    <dgm:pt modelId="{CE51534C-A4A6-4253-8E6A-7F58E0121997}" type="pres">
      <dgm:prSet presAssocID="{B6550015-D947-42C7-A1AB-BC54ED8D1F8A}" presName="LevelOneTextNode" presStyleLbl="node0" presStyleIdx="0" presStyleCnt="1" custAng="10800000" custLinFactX="847357" custLinFactNeighborX="900000" custLinFactNeighborY="-581">
        <dgm:presLayoutVars>
          <dgm:chPref val="3"/>
        </dgm:presLayoutVars>
      </dgm:prSet>
      <dgm:spPr/>
    </dgm:pt>
    <dgm:pt modelId="{2A06EAFB-ED42-4DB7-9301-D2A9E09AA8DA}" type="pres">
      <dgm:prSet presAssocID="{B6550015-D947-42C7-A1AB-BC54ED8D1F8A}" presName="level2hierChild" presStyleCnt="0"/>
      <dgm:spPr/>
    </dgm:pt>
    <dgm:pt modelId="{777D5BDA-3BA0-407B-8015-00AA753CD40C}" type="pres">
      <dgm:prSet presAssocID="{B9DE22F6-F45B-4639-BB8C-BA332C764EBC}" presName="conn2-1" presStyleLbl="parChTrans1D2" presStyleIdx="0" presStyleCnt="2"/>
      <dgm:spPr/>
    </dgm:pt>
    <dgm:pt modelId="{D3ACF1C9-F260-4699-9576-A5EC1754B9FD}" type="pres">
      <dgm:prSet presAssocID="{B9DE22F6-F45B-4639-BB8C-BA332C764EBC}" presName="connTx" presStyleLbl="parChTrans1D2" presStyleIdx="0" presStyleCnt="2"/>
      <dgm:spPr/>
    </dgm:pt>
    <dgm:pt modelId="{C813F30F-95EC-4322-97F6-CEE448CDC495}" type="pres">
      <dgm:prSet presAssocID="{81F601F9-29D2-4146-8AD5-D580DD5AE28C}" presName="root2" presStyleCnt="0"/>
      <dgm:spPr/>
    </dgm:pt>
    <dgm:pt modelId="{4E272368-C049-4D78-BF98-27850D801AA2}" type="pres">
      <dgm:prSet presAssocID="{81F601F9-29D2-4146-8AD5-D580DD5AE28C}" presName="LevelTwoTextNode" presStyleLbl="node2" presStyleIdx="0" presStyleCnt="2" custScaleX="79921" custScaleY="155053" custLinFactX="161098" custLinFactNeighborX="200000" custLinFactNeighborY="-86581">
        <dgm:presLayoutVars>
          <dgm:chPref val="3"/>
        </dgm:presLayoutVars>
      </dgm:prSet>
      <dgm:spPr/>
    </dgm:pt>
    <dgm:pt modelId="{7BED9984-2F45-47DC-B56E-3CC41DBC414B}" type="pres">
      <dgm:prSet presAssocID="{81F601F9-29D2-4146-8AD5-D580DD5AE28C}" presName="level3hierChild" presStyleCnt="0"/>
      <dgm:spPr/>
    </dgm:pt>
    <dgm:pt modelId="{E396543F-381D-4782-9D2A-CEFB1245FF88}" type="pres">
      <dgm:prSet presAssocID="{CE0B3D68-5B1D-44FC-9E45-F587EB8DDD2A}" presName="conn2-1" presStyleLbl="parChTrans1D3" presStyleIdx="0" presStyleCnt="2"/>
      <dgm:spPr/>
    </dgm:pt>
    <dgm:pt modelId="{5E9A045A-E42A-4B36-B26C-BDFE2CF6CA98}" type="pres">
      <dgm:prSet presAssocID="{CE0B3D68-5B1D-44FC-9E45-F587EB8DDD2A}" presName="connTx" presStyleLbl="parChTrans1D3" presStyleIdx="0" presStyleCnt="2"/>
      <dgm:spPr/>
    </dgm:pt>
    <dgm:pt modelId="{73F3DB93-42B0-41A3-97E2-43B3105CB48B}" type="pres">
      <dgm:prSet presAssocID="{A64AB7BB-F8B2-4A27-95C3-5EABA36603D5}" presName="root2" presStyleCnt="0"/>
      <dgm:spPr/>
    </dgm:pt>
    <dgm:pt modelId="{A0514AFB-3FC2-4D31-A22A-F24FC1C846E8}" type="pres">
      <dgm:prSet presAssocID="{A64AB7BB-F8B2-4A27-95C3-5EABA36603D5}" presName="LevelTwoTextNode" presStyleLbl="node3" presStyleIdx="0" presStyleCnt="2" custScaleX="102766" custScaleY="167836" custLinFactX="43237" custLinFactY="-15807" custLinFactNeighborX="100000" custLinFactNeighborY="-100000">
        <dgm:presLayoutVars>
          <dgm:chPref val="3"/>
        </dgm:presLayoutVars>
      </dgm:prSet>
      <dgm:spPr/>
    </dgm:pt>
    <dgm:pt modelId="{0AB23FEC-EEAF-4F6D-97B1-6D75780090A0}" type="pres">
      <dgm:prSet presAssocID="{A64AB7BB-F8B2-4A27-95C3-5EABA36603D5}" presName="level3hierChild" presStyleCnt="0"/>
      <dgm:spPr/>
    </dgm:pt>
    <dgm:pt modelId="{CC16E45C-FE50-5A41-A4DA-A692AF96BBBE}" type="pres">
      <dgm:prSet presAssocID="{6B481E7D-585B-C342-9747-CB6F26F17A4E}" presName="conn2-1" presStyleLbl="parChTrans1D4" presStyleIdx="0" presStyleCnt="6"/>
      <dgm:spPr/>
    </dgm:pt>
    <dgm:pt modelId="{F56B6C16-2D20-294D-B6A4-ACBF83A45A0C}" type="pres">
      <dgm:prSet presAssocID="{6B481E7D-585B-C342-9747-CB6F26F17A4E}" presName="connTx" presStyleLbl="parChTrans1D4" presStyleIdx="0" presStyleCnt="6"/>
      <dgm:spPr/>
    </dgm:pt>
    <dgm:pt modelId="{8339014E-213B-8244-86A0-64C40A9A047A}" type="pres">
      <dgm:prSet presAssocID="{42F858E5-846F-8442-9F19-FF59BB8FCAD7}" presName="root2" presStyleCnt="0"/>
      <dgm:spPr/>
    </dgm:pt>
    <dgm:pt modelId="{9FC29451-C37B-C94E-8189-7403706A3AEE}" type="pres">
      <dgm:prSet presAssocID="{42F858E5-846F-8442-9F19-FF59BB8FCAD7}" presName="LevelTwoTextNode" presStyleLbl="node4" presStyleIdx="0" presStyleCnt="6" custLinFactX="-59340" custLinFactY="-27322" custLinFactNeighborX="-100000" custLinFactNeighborY="-100000">
        <dgm:presLayoutVars>
          <dgm:chPref val="3"/>
        </dgm:presLayoutVars>
      </dgm:prSet>
      <dgm:spPr/>
    </dgm:pt>
    <dgm:pt modelId="{396FF419-76E1-A142-A69D-68F92E37442C}" type="pres">
      <dgm:prSet presAssocID="{42F858E5-846F-8442-9F19-FF59BB8FCAD7}" presName="level3hierChild" presStyleCnt="0"/>
      <dgm:spPr/>
    </dgm:pt>
    <dgm:pt modelId="{F1EF12DF-7E65-421E-A95B-4B95A3DF6BE3}" type="pres">
      <dgm:prSet presAssocID="{1F432319-B621-43E4-B59F-525C2A8291FC}" presName="conn2-1" presStyleLbl="parChTrans1D4" presStyleIdx="1" presStyleCnt="6"/>
      <dgm:spPr/>
    </dgm:pt>
    <dgm:pt modelId="{3C3E4E61-AC9B-4C84-9666-26811B585330}" type="pres">
      <dgm:prSet presAssocID="{1F432319-B621-43E4-B59F-525C2A8291FC}" presName="connTx" presStyleLbl="parChTrans1D4" presStyleIdx="1" presStyleCnt="6"/>
      <dgm:spPr/>
    </dgm:pt>
    <dgm:pt modelId="{794FAE12-64EF-46A1-B9E5-7F15F4AC34D2}" type="pres">
      <dgm:prSet presAssocID="{4FFA70A2-097E-46B8-844B-DB000ABBCDD4}" presName="root2" presStyleCnt="0"/>
      <dgm:spPr/>
    </dgm:pt>
    <dgm:pt modelId="{28DA7593-EB44-4653-8B48-BC1FCFB765C4}" type="pres">
      <dgm:prSet presAssocID="{4FFA70A2-097E-46B8-844B-DB000ABBCDD4}" presName="LevelTwoTextNode" presStyleLbl="node4" presStyleIdx="1" presStyleCnt="6" custScaleX="95140" custScaleY="99575" custLinFactX="-168729" custLinFactNeighborX="-200000" custLinFactNeighborY="13744">
        <dgm:presLayoutVars>
          <dgm:chPref val="3"/>
        </dgm:presLayoutVars>
      </dgm:prSet>
      <dgm:spPr/>
    </dgm:pt>
    <dgm:pt modelId="{A795C26A-BDA0-4C15-814B-9AD5C95B7F17}" type="pres">
      <dgm:prSet presAssocID="{4FFA70A2-097E-46B8-844B-DB000ABBCDD4}" presName="level3hierChild" presStyleCnt="0"/>
      <dgm:spPr/>
    </dgm:pt>
    <dgm:pt modelId="{732C5751-C6FA-3A40-AF4E-0AD1B6E0E77B}" type="pres">
      <dgm:prSet presAssocID="{333E181E-468A-974B-9444-124A6050F699}" presName="conn2-1" presStyleLbl="parChTrans1D4" presStyleIdx="2" presStyleCnt="6"/>
      <dgm:spPr/>
    </dgm:pt>
    <dgm:pt modelId="{63132477-75C5-6F43-922F-17B6EF37022B}" type="pres">
      <dgm:prSet presAssocID="{333E181E-468A-974B-9444-124A6050F699}" presName="connTx" presStyleLbl="parChTrans1D4" presStyleIdx="2" presStyleCnt="6"/>
      <dgm:spPr/>
    </dgm:pt>
    <dgm:pt modelId="{9E0CB96C-F056-F84F-B2E9-377AF5D14A98}" type="pres">
      <dgm:prSet presAssocID="{184A1ACC-0E28-944C-9848-B144C3C5FD1A}" presName="root2" presStyleCnt="0"/>
      <dgm:spPr/>
    </dgm:pt>
    <dgm:pt modelId="{B16DA379-EAE0-BE41-96DC-E75FD1B8605B}" type="pres">
      <dgm:prSet presAssocID="{184A1ACC-0E28-944C-9848-B144C3C5FD1A}" presName="LevelTwoTextNode" presStyleLbl="node4" presStyleIdx="2" presStyleCnt="6" custScaleX="82565" custLinFactX="-208879" custLinFactY="-27322" custLinFactNeighborX="-300000" custLinFactNeighborY="-100000">
        <dgm:presLayoutVars>
          <dgm:chPref val="3"/>
        </dgm:presLayoutVars>
      </dgm:prSet>
      <dgm:spPr/>
    </dgm:pt>
    <dgm:pt modelId="{66ED04C4-E2E1-2442-9839-52F34D0CD5BC}" type="pres">
      <dgm:prSet presAssocID="{184A1ACC-0E28-944C-9848-B144C3C5FD1A}" presName="level3hierChild" presStyleCnt="0"/>
      <dgm:spPr/>
    </dgm:pt>
    <dgm:pt modelId="{A8CE4AE5-28D0-4C04-80FC-6AF82BE5974A}" type="pres">
      <dgm:prSet presAssocID="{411FED8B-478E-462F-9751-7C9A413873EA}" presName="conn2-1" presStyleLbl="parChTrans1D2" presStyleIdx="1" presStyleCnt="2"/>
      <dgm:spPr/>
    </dgm:pt>
    <dgm:pt modelId="{7F8609A1-B884-4169-9316-695756B65DD8}" type="pres">
      <dgm:prSet presAssocID="{411FED8B-478E-462F-9751-7C9A413873EA}" presName="connTx" presStyleLbl="parChTrans1D2" presStyleIdx="1" presStyleCnt="2"/>
      <dgm:spPr/>
    </dgm:pt>
    <dgm:pt modelId="{D5A9CD89-CE24-48E2-9511-63B725E3F98C}" type="pres">
      <dgm:prSet presAssocID="{3B1A96F6-0C2F-4B9E-BE84-C22EDAE97EAB}" presName="root2" presStyleCnt="0"/>
      <dgm:spPr/>
    </dgm:pt>
    <dgm:pt modelId="{18D89B5E-9D81-4D5F-858D-0F4F15597D9C}" type="pres">
      <dgm:prSet presAssocID="{3B1A96F6-0C2F-4B9E-BE84-C22EDAE97EAB}" presName="LevelTwoTextNode" presStyleLbl="node2" presStyleIdx="1" presStyleCnt="2" custScaleX="73307" custScaleY="157450" custLinFactX="171595" custLinFactNeighborX="200000" custLinFactNeighborY="15457">
        <dgm:presLayoutVars>
          <dgm:chPref val="3"/>
        </dgm:presLayoutVars>
      </dgm:prSet>
      <dgm:spPr/>
    </dgm:pt>
    <dgm:pt modelId="{254C2341-5730-4752-BB80-05F4FA0EB74E}" type="pres">
      <dgm:prSet presAssocID="{3B1A96F6-0C2F-4B9E-BE84-C22EDAE97EAB}" presName="level3hierChild" presStyleCnt="0"/>
      <dgm:spPr/>
    </dgm:pt>
    <dgm:pt modelId="{72253EDC-5F3B-4554-AEB5-E667B13C03D2}" type="pres">
      <dgm:prSet presAssocID="{5762840D-D81D-4C07-AC2B-9341A190E0CE}" presName="conn2-1" presStyleLbl="parChTrans1D3" presStyleIdx="1" presStyleCnt="2"/>
      <dgm:spPr/>
    </dgm:pt>
    <dgm:pt modelId="{E31AE3C5-8DA3-47CC-86D4-40076B280F89}" type="pres">
      <dgm:prSet presAssocID="{5762840D-D81D-4C07-AC2B-9341A190E0CE}" presName="connTx" presStyleLbl="parChTrans1D3" presStyleIdx="1" presStyleCnt="2"/>
      <dgm:spPr/>
    </dgm:pt>
    <dgm:pt modelId="{BE841E0B-C983-4A0D-8A44-B8A5247DAB83}" type="pres">
      <dgm:prSet presAssocID="{2569FC65-A016-47C6-B306-7DF5E77F36A4}" presName="root2" presStyleCnt="0"/>
      <dgm:spPr/>
    </dgm:pt>
    <dgm:pt modelId="{14C20730-886E-4D58-A2F4-DF7A4C0A85E7}" type="pres">
      <dgm:prSet presAssocID="{2569FC65-A016-47C6-B306-7DF5E77F36A4}" presName="LevelTwoTextNode" presStyleLbl="node3" presStyleIdx="1" presStyleCnt="2" custScaleY="168541" custLinFactX="55692" custLinFactNeighborX="100000" custLinFactNeighborY="74894">
        <dgm:presLayoutVars>
          <dgm:chPref val="3"/>
        </dgm:presLayoutVars>
      </dgm:prSet>
      <dgm:spPr/>
    </dgm:pt>
    <dgm:pt modelId="{1564012D-3B6D-447A-91BD-5B6F23AF7254}" type="pres">
      <dgm:prSet presAssocID="{2569FC65-A016-47C6-B306-7DF5E77F36A4}" presName="level3hierChild" presStyleCnt="0"/>
      <dgm:spPr/>
    </dgm:pt>
    <dgm:pt modelId="{F94A0C7F-66B6-C34A-8C3A-1EC350DCF89F}" type="pres">
      <dgm:prSet presAssocID="{C07A3154-135A-FC4E-BB21-A9EAB43A43AC}" presName="conn2-1" presStyleLbl="parChTrans1D4" presStyleIdx="3" presStyleCnt="6"/>
      <dgm:spPr/>
    </dgm:pt>
    <dgm:pt modelId="{F2B81953-B8EF-194B-A22B-9E47077CD7EB}" type="pres">
      <dgm:prSet presAssocID="{C07A3154-135A-FC4E-BB21-A9EAB43A43AC}" presName="connTx" presStyleLbl="parChTrans1D4" presStyleIdx="3" presStyleCnt="6"/>
      <dgm:spPr/>
    </dgm:pt>
    <dgm:pt modelId="{C49543E8-E716-D741-96FD-FCD489E84E3D}" type="pres">
      <dgm:prSet presAssocID="{D7180AC6-86F2-ED47-BFD6-9C3FD7ACC962}" presName="root2" presStyleCnt="0"/>
      <dgm:spPr/>
    </dgm:pt>
    <dgm:pt modelId="{BEB96E75-3C9A-C542-8A83-BC1EA08CDA9A}" type="pres">
      <dgm:prSet presAssocID="{D7180AC6-86F2-ED47-BFD6-9C3FD7ACC962}" presName="LevelTwoTextNode" presStyleLbl="node4" presStyleIdx="3" presStyleCnt="6" custScaleX="93931" custScaleY="162952" custLinFactX="-2439" custLinFactNeighborX="-100000" custLinFactNeighborY="60490">
        <dgm:presLayoutVars>
          <dgm:chPref val="3"/>
        </dgm:presLayoutVars>
      </dgm:prSet>
      <dgm:spPr/>
    </dgm:pt>
    <dgm:pt modelId="{A6E7D03D-AC46-9F4B-8CA8-A1FC781CED25}" type="pres">
      <dgm:prSet presAssocID="{D7180AC6-86F2-ED47-BFD6-9C3FD7ACC962}" presName="level3hierChild" presStyleCnt="0"/>
      <dgm:spPr/>
    </dgm:pt>
    <dgm:pt modelId="{21719D2B-8E27-421F-A5CC-6A93D08C4E54}" type="pres">
      <dgm:prSet presAssocID="{101632EA-AD12-425A-AA46-C316ECC82F78}" presName="conn2-1" presStyleLbl="parChTrans1D4" presStyleIdx="4" presStyleCnt="6"/>
      <dgm:spPr/>
    </dgm:pt>
    <dgm:pt modelId="{5B86B273-CECB-4439-9E42-7AC9570F9389}" type="pres">
      <dgm:prSet presAssocID="{101632EA-AD12-425A-AA46-C316ECC82F78}" presName="connTx" presStyleLbl="parChTrans1D4" presStyleIdx="4" presStyleCnt="6"/>
      <dgm:spPr/>
    </dgm:pt>
    <dgm:pt modelId="{3C138C2D-B163-4338-985A-ED6DD509686F}" type="pres">
      <dgm:prSet presAssocID="{B302BA87-4016-4CDB-967F-7A3B67916EDD}" presName="root2" presStyleCnt="0"/>
      <dgm:spPr/>
    </dgm:pt>
    <dgm:pt modelId="{D1D7A469-3E9E-4350-848A-C0B5BABC330A}" type="pres">
      <dgm:prSet presAssocID="{B302BA87-4016-4CDB-967F-7A3B67916EDD}" presName="LevelTwoTextNode" presStyleLbl="node4" presStyleIdx="4" presStyleCnt="6" custScaleX="82565" custScaleY="122755" custLinFactX="-105710" custLinFactY="9790" custLinFactNeighborX="-200000" custLinFactNeighborY="100000">
        <dgm:presLayoutVars>
          <dgm:chPref val="3"/>
        </dgm:presLayoutVars>
      </dgm:prSet>
      <dgm:spPr/>
    </dgm:pt>
    <dgm:pt modelId="{0E57F9CC-03C6-4CAE-BBCE-6D4BD1A8BBA0}" type="pres">
      <dgm:prSet presAssocID="{B302BA87-4016-4CDB-967F-7A3B67916EDD}" presName="level3hierChild" presStyleCnt="0"/>
      <dgm:spPr/>
    </dgm:pt>
    <dgm:pt modelId="{66104920-EF87-C34C-9E41-B9662DD65504}" type="pres">
      <dgm:prSet presAssocID="{87597084-8646-1242-B062-C9E302953F83}" presName="conn2-1" presStyleLbl="parChTrans1D4" presStyleIdx="5" presStyleCnt="6"/>
      <dgm:spPr/>
    </dgm:pt>
    <dgm:pt modelId="{13E01909-C910-684C-B962-E914B5B9C0D3}" type="pres">
      <dgm:prSet presAssocID="{87597084-8646-1242-B062-C9E302953F83}" presName="connTx" presStyleLbl="parChTrans1D4" presStyleIdx="5" presStyleCnt="6"/>
      <dgm:spPr/>
    </dgm:pt>
    <dgm:pt modelId="{E1BE446A-BD33-3F4B-BBE4-CE5D9B45981D}" type="pres">
      <dgm:prSet presAssocID="{B7E1E39A-FDCC-C445-B20E-A60D41957F50}" presName="root2" presStyleCnt="0"/>
      <dgm:spPr/>
    </dgm:pt>
    <dgm:pt modelId="{578C802B-D06F-514B-A07B-06CAF790E26C}" type="pres">
      <dgm:prSet presAssocID="{B7E1E39A-FDCC-C445-B20E-A60D41957F50}" presName="LevelTwoTextNode" presStyleLbl="node4" presStyleIdx="5" presStyleCnt="6" custScaleX="96722" custScaleY="125619" custLinFactX="-200000" custLinFactNeighborX="-280855" custLinFactNeighborY="-48026">
        <dgm:presLayoutVars>
          <dgm:chPref val="3"/>
        </dgm:presLayoutVars>
      </dgm:prSet>
      <dgm:spPr/>
    </dgm:pt>
    <dgm:pt modelId="{910FCC9B-5E74-8F42-9BB0-7543A9D45871}" type="pres">
      <dgm:prSet presAssocID="{B7E1E39A-FDCC-C445-B20E-A60D41957F50}" presName="level3hierChild" presStyleCnt="0"/>
      <dgm:spPr/>
    </dgm:pt>
  </dgm:ptLst>
  <dgm:cxnLst>
    <dgm:cxn modelId="{29C75A03-1E7C-B24E-8744-6AB58B0826D4}" type="presOf" srcId="{101632EA-AD12-425A-AA46-C316ECC82F78}" destId="{5B86B273-CECB-4439-9E42-7AC9570F9389}" srcOrd="1" destOrd="0" presId="urn:microsoft.com/office/officeart/2008/layout/HorizontalMultiLevelHierarchy"/>
    <dgm:cxn modelId="{6B063C0C-FB9A-48CF-BE76-F88E557AE27D}" srcId="{B6550015-D947-42C7-A1AB-BC54ED8D1F8A}" destId="{81F601F9-29D2-4146-8AD5-D580DD5AE28C}" srcOrd="0" destOrd="0" parTransId="{B9DE22F6-F45B-4639-BB8C-BA332C764EBC}" sibTransId="{07731978-B2DA-423D-A0CE-9AD5612980F3}"/>
    <dgm:cxn modelId="{7972360D-7D41-F349-9B4D-3606B75A943E}" type="presOf" srcId="{333E181E-468A-974B-9444-124A6050F699}" destId="{732C5751-C6FA-3A40-AF4E-0AD1B6E0E77B}" srcOrd="0" destOrd="0" presId="urn:microsoft.com/office/officeart/2008/layout/HorizontalMultiLevelHierarchy"/>
    <dgm:cxn modelId="{3B4AC113-8627-BF40-A9CB-AF6D03CEDF5E}" type="presOf" srcId="{5762840D-D81D-4C07-AC2B-9341A190E0CE}" destId="{72253EDC-5F3B-4554-AEB5-E667B13C03D2}" srcOrd="0" destOrd="0" presId="urn:microsoft.com/office/officeart/2008/layout/HorizontalMultiLevelHierarchy"/>
    <dgm:cxn modelId="{400A2715-E3D7-B144-A42C-97149096DA69}" type="presOf" srcId="{B6550015-D947-42C7-A1AB-BC54ED8D1F8A}" destId="{CE51534C-A4A6-4253-8E6A-7F58E0121997}" srcOrd="0" destOrd="0" presId="urn:microsoft.com/office/officeart/2008/layout/HorizontalMultiLevelHierarchy"/>
    <dgm:cxn modelId="{A865D615-FB93-4DC7-9F1F-FEB4280F6C08}" srcId="{3B1A96F6-0C2F-4B9E-BE84-C22EDAE97EAB}" destId="{2569FC65-A016-47C6-B306-7DF5E77F36A4}" srcOrd="0" destOrd="0" parTransId="{5762840D-D81D-4C07-AC2B-9341A190E0CE}" sibTransId="{8975672B-73CE-4848-9D57-1F74C0C07B14}"/>
    <dgm:cxn modelId="{4EECDF1C-7368-4173-B8CA-0F4DF260BF06}" srcId="{2B77F8A8-2AF4-4296-A2CE-B9A1284C8BBA}" destId="{B6550015-D947-42C7-A1AB-BC54ED8D1F8A}" srcOrd="0" destOrd="0" parTransId="{632D6456-4E10-432A-B0E1-61F07608DB83}" sibTransId="{0E19C0E4-885F-4E26-BE64-A240CDD4E70C}"/>
    <dgm:cxn modelId="{0583E622-8FCA-5145-999D-2B3D65893B08}" type="presOf" srcId="{CE0B3D68-5B1D-44FC-9E45-F587EB8DDD2A}" destId="{5E9A045A-E42A-4B36-B26C-BDFE2CF6CA98}" srcOrd="1" destOrd="0" presId="urn:microsoft.com/office/officeart/2008/layout/HorizontalMultiLevelHierarchy"/>
    <dgm:cxn modelId="{23C3472E-A25A-C84C-8FEF-90AA8771FF26}" type="presOf" srcId="{6B481E7D-585B-C342-9747-CB6F26F17A4E}" destId="{CC16E45C-FE50-5A41-A4DA-A692AF96BBBE}" srcOrd="0" destOrd="0" presId="urn:microsoft.com/office/officeart/2008/layout/HorizontalMultiLevelHierarchy"/>
    <dgm:cxn modelId="{08BDB32F-D782-DD49-8793-B3FE8D82CB39}" type="presOf" srcId="{B9DE22F6-F45B-4639-BB8C-BA332C764EBC}" destId="{D3ACF1C9-F260-4699-9576-A5EC1754B9FD}" srcOrd="1" destOrd="0" presId="urn:microsoft.com/office/officeart/2008/layout/HorizontalMultiLevelHierarchy"/>
    <dgm:cxn modelId="{118C8535-6AEA-414B-8F2B-BCA845879751}" type="presOf" srcId="{3B1A96F6-0C2F-4B9E-BE84-C22EDAE97EAB}" destId="{18D89B5E-9D81-4D5F-858D-0F4F15597D9C}" srcOrd="0" destOrd="0" presId="urn:microsoft.com/office/officeart/2008/layout/HorizontalMultiLevelHierarchy"/>
    <dgm:cxn modelId="{EF4DE836-DDBF-7E46-AA2D-A501C4D0D765}" type="presOf" srcId="{5762840D-D81D-4C07-AC2B-9341A190E0CE}" destId="{E31AE3C5-8DA3-47CC-86D4-40076B280F89}" srcOrd="1" destOrd="0" presId="urn:microsoft.com/office/officeart/2008/layout/HorizontalMultiLevelHierarchy"/>
    <dgm:cxn modelId="{CCDF1A41-0EF0-0748-918C-DF9C45B21DAB}" type="presOf" srcId="{87597084-8646-1242-B062-C9E302953F83}" destId="{66104920-EF87-C34C-9E41-B9662DD65504}" srcOrd="0" destOrd="0" presId="urn:microsoft.com/office/officeart/2008/layout/HorizontalMultiLevelHierarchy"/>
    <dgm:cxn modelId="{1934F44B-F654-4D84-965A-0F8559A1FDAA}" srcId="{B6550015-D947-42C7-A1AB-BC54ED8D1F8A}" destId="{3B1A96F6-0C2F-4B9E-BE84-C22EDAE97EAB}" srcOrd="1" destOrd="0" parTransId="{411FED8B-478E-462F-9751-7C9A413873EA}" sibTransId="{48EF7E75-6957-4E83-9384-51EB916A0385}"/>
    <dgm:cxn modelId="{99900355-8193-4618-B7CA-C6786DF8727F}" type="presOf" srcId="{2B77F8A8-2AF4-4296-A2CE-B9A1284C8BBA}" destId="{273D9649-D969-4FA7-95D9-E948F7FC5FFB}" srcOrd="0" destOrd="0" presId="urn:microsoft.com/office/officeart/2008/layout/HorizontalMultiLevelHierarchy"/>
    <dgm:cxn modelId="{4FF86B55-C067-EB4A-BD84-10991F0A984E}" type="presOf" srcId="{B7E1E39A-FDCC-C445-B20E-A60D41957F50}" destId="{578C802B-D06F-514B-A07B-06CAF790E26C}" srcOrd="0" destOrd="0" presId="urn:microsoft.com/office/officeart/2008/layout/HorizontalMultiLevelHierarchy"/>
    <dgm:cxn modelId="{61EEF65B-146F-B547-9C33-C16CD7064292}" type="presOf" srcId="{411FED8B-478E-462F-9751-7C9A413873EA}" destId="{7F8609A1-B884-4169-9316-695756B65DD8}" srcOrd="1" destOrd="0" presId="urn:microsoft.com/office/officeart/2008/layout/HorizontalMultiLevelHierarchy"/>
    <dgm:cxn modelId="{83459165-012B-E04A-B1DC-6B75BEC212C1}" type="presOf" srcId="{42F858E5-846F-8442-9F19-FF59BB8FCAD7}" destId="{9FC29451-C37B-C94E-8189-7403706A3AEE}" srcOrd="0" destOrd="0" presId="urn:microsoft.com/office/officeart/2008/layout/HorizontalMultiLevelHierarchy"/>
    <dgm:cxn modelId="{126A5466-DD96-0A46-986E-5DFA317507B3}" type="presOf" srcId="{1F432319-B621-43E4-B59F-525C2A8291FC}" destId="{F1EF12DF-7E65-421E-A95B-4B95A3DF6BE3}" srcOrd="0" destOrd="0" presId="urn:microsoft.com/office/officeart/2008/layout/HorizontalMultiLevelHierarchy"/>
    <dgm:cxn modelId="{87409E69-D97D-2946-B874-98C2E7D0374B}" type="presOf" srcId="{C07A3154-135A-FC4E-BB21-A9EAB43A43AC}" destId="{F94A0C7F-66B6-C34A-8C3A-1EC350DCF89F}" srcOrd="0" destOrd="0" presId="urn:microsoft.com/office/officeart/2008/layout/HorizontalMultiLevelHierarchy"/>
    <dgm:cxn modelId="{7592C36B-AC83-B642-9B12-4C4103B2D70E}" type="presOf" srcId="{D7180AC6-86F2-ED47-BFD6-9C3FD7ACC962}" destId="{BEB96E75-3C9A-C542-8A83-BC1EA08CDA9A}" srcOrd="0" destOrd="0" presId="urn:microsoft.com/office/officeart/2008/layout/HorizontalMultiLevelHierarchy"/>
    <dgm:cxn modelId="{7046B36D-445D-C242-A397-6BF9436F8D90}" type="presOf" srcId="{CE0B3D68-5B1D-44FC-9E45-F587EB8DDD2A}" destId="{E396543F-381D-4782-9D2A-CEFB1245FF88}" srcOrd="0" destOrd="0" presId="urn:microsoft.com/office/officeart/2008/layout/HorizontalMultiLevelHierarchy"/>
    <dgm:cxn modelId="{B25C7473-0A57-FD42-AEBA-B46C0F5EB631}" srcId="{B302BA87-4016-4CDB-967F-7A3B67916EDD}" destId="{B7E1E39A-FDCC-C445-B20E-A60D41957F50}" srcOrd="0" destOrd="0" parTransId="{87597084-8646-1242-B062-C9E302953F83}" sibTransId="{6B744477-1657-8A48-8F87-F4BC4549E83E}"/>
    <dgm:cxn modelId="{FB8AA174-783E-6148-A56C-60C6C9B33B91}" srcId="{4FFA70A2-097E-46B8-844B-DB000ABBCDD4}" destId="{184A1ACC-0E28-944C-9848-B144C3C5FD1A}" srcOrd="0" destOrd="0" parTransId="{333E181E-468A-974B-9444-124A6050F699}" sibTransId="{46118DA3-A478-DA49-A7A8-9E172C839241}"/>
    <dgm:cxn modelId="{D8B8E37A-21EF-CD47-AF94-C3DB96E8182B}" type="presOf" srcId="{2569FC65-A016-47C6-B306-7DF5E77F36A4}" destId="{14C20730-886E-4D58-A2F4-DF7A4C0A85E7}" srcOrd="0" destOrd="0" presId="urn:microsoft.com/office/officeart/2008/layout/HorizontalMultiLevelHierarchy"/>
    <dgm:cxn modelId="{4A2A9089-6F6A-0A46-8A6F-2D76EA0F1B6C}" type="presOf" srcId="{87597084-8646-1242-B062-C9E302953F83}" destId="{13E01909-C910-684C-B962-E914B5B9C0D3}" srcOrd="1" destOrd="0" presId="urn:microsoft.com/office/officeart/2008/layout/HorizontalMultiLevelHierarchy"/>
    <dgm:cxn modelId="{7BD53C8B-AD98-4C48-83AE-095D9852E6EA}" type="presOf" srcId="{A64AB7BB-F8B2-4A27-95C3-5EABA36603D5}" destId="{A0514AFB-3FC2-4D31-A22A-F24FC1C846E8}" srcOrd="0" destOrd="0" presId="urn:microsoft.com/office/officeart/2008/layout/HorizontalMultiLevelHierarchy"/>
    <dgm:cxn modelId="{F640698E-8DA6-1B45-B174-29C3EE9AD8D7}" type="presOf" srcId="{184A1ACC-0E28-944C-9848-B144C3C5FD1A}" destId="{B16DA379-EAE0-BE41-96DC-E75FD1B8605B}" srcOrd="0" destOrd="0" presId="urn:microsoft.com/office/officeart/2008/layout/HorizontalMultiLevelHierarchy"/>
    <dgm:cxn modelId="{9EFC838E-9330-A44F-9524-CD3762A09389}" type="presOf" srcId="{101632EA-AD12-425A-AA46-C316ECC82F78}" destId="{21719D2B-8E27-421F-A5CC-6A93D08C4E54}" srcOrd="0" destOrd="0" presId="urn:microsoft.com/office/officeart/2008/layout/HorizontalMultiLevelHierarchy"/>
    <dgm:cxn modelId="{7C135698-610B-014E-91AF-C6E7E952FBB7}" type="presOf" srcId="{4FFA70A2-097E-46B8-844B-DB000ABBCDD4}" destId="{28DA7593-EB44-4653-8B48-BC1FCFB765C4}" srcOrd="0" destOrd="0" presId="urn:microsoft.com/office/officeart/2008/layout/HorizontalMultiLevelHierarchy"/>
    <dgm:cxn modelId="{91228EA5-AB91-224E-B219-7E25014F5CEE}" type="presOf" srcId="{1F432319-B621-43E4-B59F-525C2A8291FC}" destId="{3C3E4E61-AC9B-4C84-9666-26811B585330}" srcOrd="1" destOrd="0" presId="urn:microsoft.com/office/officeart/2008/layout/HorizontalMultiLevelHierarchy"/>
    <dgm:cxn modelId="{626019AF-9096-4F43-A30E-C9DEF9472672}" type="presOf" srcId="{411FED8B-478E-462F-9751-7C9A413873EA}" destId="{A8CE4AE5-28D0-4C04-80FC-6AF82BE5974A}" srcOrd="0" destOrd="0" presId="urn:microsoft.com/office/officeart/2008/layout/HorizontalMultiLevelHierarchy"/>
    <dgm:cxn modelId="{86D60AB4-2233-466A-941C-D6AC20AAFB4A}" srcId="{42F858E5-846F-8442-9F19-FF59BB8FCAD7}" destId="{4FFA70A2-097E-46B8-844B-DB000ABBCDD4}" srcOrd="0" destOrd="0" parTransId="{1F432319-B621-43E4-B59F-525C2A8291FC}" sibTransId="{CA5E38AE-AB46-4D8D-9056-6A06A7E143F6}"/>
    <dgm:cxn modelId="{ADA4A3B6-16DD-4F62-A8BE-C001873E204A}" srcId="{81F601F9-29D2-4146-8AD5-D580DD5AE28C}" destId="{A64AB7BB-F8B2-4A27-95C3-5EABA36603D5}" srcOrd="0" destOrd="0" parTransId="{CE0B3D68-5B1D-44FC-9E45-F587EB8DDD2A}" sibTransId="{F87EFE25-ACBC-4F0B-B423-0BE9236B20E5}"/>
    <dgm:cxn modelId="{0BB7ACBE-335E-2345-B4CB-0FF5A0AF1C65}" type="presOf" srcId="{B9DE22F6-F45B-4639-BB8C-BA332C764EBC}" destId="{777D5BDA-3BA0-407B-8015-00AA753CD40C}" srcOrd="0" destOrd="0" presId="urn:microsoft.com/office/officeart/2008/layout/HorizontalMultiLevelHierarchy"/>
    <dgm:cxn modelId="{BCBACBBF-2DC5-9B4E-8F0F-62A20218269A}" srcId="{A64AB7BB-F8B2-4A27-95C3-5EABA36603D5}" destId="{42F858E5-846F-8442-9F19-FF59BB8FCAD7}" srcOrd="0" destOrd="0" parTransId="{6B481E7D-585B-C342-9747-CB6F26F17A4E}" sibTransId="{591985F2-D532-5E43-A188-7E6F2B2851EA}"/>
    <dgm:cxn modelId="{405665C8-A512-6647-B531-7A9389B718FE}" type="presOf" srcId="{6B481E7D-585B-C342-9747-CB6F26F17A4E}" destId="{F56B6C16-2D20-294D-B6A4-ACBF83A45A0C}" srcOrd="1" destOrd="0" presId="urn:microsoft.com/office/officeart/2008/layout/HorizontalMultiLevelHierarchy"/>
    <dgm:cxn modelId="{B74019CA-8C75-2C4F-96E4-2E5091EDB0B6}" srcId="{2569FC65-A016-47C6-B306-7DF5E77F36A4}" destId="{D7180AC6-86F2-ED47-BFD6-9C3FD7ACC962}" srcOrd="0" destOrd="0" parTransId="{C07A3154-135A-FC4E-BB21-A9EAB43A43AC}" sibTransId="{8B7C92D9-6B78-D347-B9DC-78FAFE21DF4F}"/>
    <dgm:cxn modelId="{E21BB9D9-35DF-433B-B746-1F80F60A2A01}" srcId="{D7180AC6-86F2-ED47-BFD6-9C3FD7ACC962}" destId="{B302BA87-4016-4CDB-967F-7A3B67916EDD}" srcOrd="0" destOrd="0" parTransId="{101632EA-AD12-425A-AA46-C316ECC82F78}" sibTransId="{F1037541-39CA-4482-A360-23AB7CBA18A5}"/>
    <dgm:cxn modelId="{E1ED4CE4-E466-3F4A-BE41-8514F2E1AB44}" type="presOf" srcId="{C07A3154-135A-FC4E-BB21-A9EAB43A43AC}" destId="{F2B81953-B8EF-194B-A22B-9E47077CD7EB}" srcOrd="1" destOrd="0" presId="urn:microsoft.com/office/officeart/2008/layout/HorizontalMultiLevelHierarchy"/>
    <dgm:cxn modelId="{DF3362E5-ABA7-3049-904A-0924462AF499}" type="presOf" srcId="{B302BA87-4016-4CDB-967F-7A3B67916EDD}" destId="{D1D7A469-3E9E-4350-848A-C0B5BABC330A}" srcOrd="0" destOrd="0" presId="urn:microsoft.com/office/officeart/2008/layout/HorizontalMultiLevelHierarchy"/>
    <dgm:cxn modelId="{63C5EDE6-A6F5-7647-9EED-199404D074AD}" type="presOf" srcId="{333E181E-468A-974B-9444-124A6050F699}" destId="{63132477-75C5-6F43-922F-17B6EF37022B}" srcOrd="1" destOrd="0" presId="urn:microsoft.com/office/officeart/2008/layout/HorizontalMultiLevelHierarchy"/>
    <dgm:cxn modelId="{2CAB76FB-E690-BA43-9980-B1366348BF4A}" type="presOf" srcId="{81F601F9-29D2-4146-8AD5-D580DD5AE28C}" destId="{4E272368-C049-4D78-BF98-27850D801AA2}" srcOrd="0" destOrd="0" presId="urn:microsoft.com/office/officeart/2008/layout/HorizontalMultiLevelHierarchy"/>
    <dgm:cxn modelId="{D8622C67-5B26-BE4B-9CDB-E93F6926CBF6}" type="presParOf" srcId="{273D9649-D969-4FA7-95D9-E948F7FC5FFB}" destId="{EEBF0E25-CA8D-41CA-B6EF-38B04CA2E409}" srcOrd="0" destOrd="0" presId="urn:microsoft.com/office/officeart/2008/layout/HorizontalMultiLevelHierarchy"/>
    <dgm:cxn modelId="{59608369-2044-244C-AF80-5934DF49E107}" type="presParOf" srcId="{EEBF0E25-CA8D-41CA-B6EF-38B04CA2E409}" destId="{CE51534C-A4A6-4253-8E6A-7F58E0121997}" srcOrd="0" destOrd="0" presId="urn:microsoft.com/office/officeart/2008/layout/HorizontalMultiLevelHierarchy"/>
    <dgm:cxn modelId="{066E391A-6CF3-7E4B-A303-F2644DF8D095}" type="presParOf" srcId="{EEBF0E25-CA8D-41CA-B6EF-38B04CA2E409}" destId="{2A06EAFB-ED42-4DB7-9301-D2A9E09AA8DA}" srcOrd="1" destOrd="0" presId="urn:microsoft.com/office/officeart/2008/layout/HorizontalMultiLevelHierarchy"/>
    <dgm:cxn modelId="{4566A3D2-7257-7B45-8B33-7843C22ED1ED}" type="presParOf" srcId="{2A06EAFB-ED42-4DB7-9301-D2A9E09AA8DA}" destId="{777D5BDA-3BA0-407B-8015-00AA753CD40C}" srcOrd="0" destOrd="0" presId="urn:microsoft.com/office/officeart/2008/layout/HorizontalMultiLevelHierarchy"/>
    <dgm:cxn modelId="{70E608B9-8122-594B-BC6C-F03D88EE5786}" type="presParOf" srcId="{777D5BDA-3BA0-407B-8015-00AA753CD40C}" destId="{D3ACF1C9-F260-4699-9576-A5EC1754B9FD}" srcOrd="0" destOrd="0" presId="urn:microsoft.com/office/officeart/2008/layout/HorizontalMultiLevelHierarchy"/>
    <dgm:cxn modelId="{710E17C8-2B72-CC4D-8F08-2402A0A1CF06}" type="presParOf" srcId="{2A06EAFB-ED42-4DB7-9301-D2A9E09AA8DA}" destId="{C813F30F-95EC-4322-97F6-CEE448CDC495}" srcOrd="1" destOrd="0" presId="urn:microsoft.com/office/officeart/2008/layout/HorizontalMultiLevelHierarchy"/>
    <dgm:cxn modelId="{10E9D516-8075-544A-8700-AD4F53F30F4E}" type="presParOf" srcId="{C813F30F-95EC-4322-97F6-CEE448CDC495}" destId="{4E272368-C049-4D78-BF98-27850D801AA2}" srcOrd="0" destOrd="0" presId="urn:microsoft.com/office/officeart/2008/layout/HorizontalMultiLevelHierarchy"/>
    <dgm:cxn modelId="{9D83879D-0B25-6249-9BD8-BD37296C920A}" type="presParOf" srcId="{C813F30F-95EC-4322-97F6-CEE448CDC495}" destId="{7BED9984-2F45-47DC-B56E-3CC41DBC414B}" srcOrd="1" destOrd="0" presId="urn:microsoft.com/office/officeart/2008/layout/HorizontalMultiLevelHierarchy"/>
    <dgm:cxn modelId="{391584F2-9DC4-7A48-8ACE-4E0FA757EBF5}" type="presParOf" srcId="{7BED9984-2F45-47DC-B56E-3CC41DBC414B}" destId="{E396543F-381D-4782-9D2A-CEFB1245FF88}" srcOrd="0" destOrd="0" presId="urn:microsoft.com/office/officeart/2008/layout/HorizontalMultiLevelHierarchy"/>
    <dgm:cxn modelId="{8F76925F-2216-3E4E-ADE3-932564D87D9C}" type="presParOf" srcId="{E396543F-381D-4782-9D2A-CEFB1245FF88}" destId="{5E9A045A-E42A-4B36-B26C-BDFE2CF6CA98}" srcOrd="0" destOrd="0" presId="urn:microsoft.com/office/officeart/2008/layout/HorizontalMultiLevelHierarchy"/>
    <dgm:cxn modelId="{B956D7F8-4100-6947-BE90-781D00DD07DE}" type="presParOf" srcId="{7BED9984-2F45-47DC-B56E-3CC41DBC414B}" destId="{73F3DB93-42B0-41A3-97E2-43B3105CB48B}" srcOrd="1" destOrd="0" presId="urn:microsoft.com/office/officeart/2008/layout/HorizontalMultiLevelHierarchy"/>
    <dgm:cxn modelId="{5E08562F-D294-E14F-8A69-4F962A35624F}" type="presParOf" srcId="{73F3DB93-42B0-41A3-97E2-43B3105CB48B}" destId="{A0514AFB-3FC2-4D31-A22A-F24FC1C846E8}" srcOrd="0" destOrd="0" presId="urn:microsoft.com/office/officeart/2008/layout/HorizontalMultiLevelHierarchy"/>
    <dgm:cxn modelId="{52869D95-912C-894D-B51F-35E7BD5760F2}" type="presParOf" srcId="{73F3DB93-42B0-41A3-97E2-43B3105CB48B}" destId="{0AB23FEC-EEAF-4F6D-97B1-6D75780090A0}" srcOrd="1" destOrd="0" presId="urn:microsoft.com/office/officeart/2008/layout/HorizontalMultiLevelHierarchy"/>
    <dgm:cxn modelId="{011FCBF5-E7B3-2948-827F-BF27FF9E7FD0}" type="presParOf" srcId="{0AB23FEC-EEAF-4F6D-97B1-6D75780090A0}" destId="{CC16E45C-FE50-5A41-A4DA-A692AF96BBBE}" srcOrd="0" destOrd="0" presId="urn:microsoft.com/office/officeart/2008/layout/HorizontalMultiLevelHierarchy"/>
    <dgm:cxn modelId="{1536B09E-53C6-3945-AAA2-EF2AA59BF2D4}" type="presParOf" srcId="{CC16E45C-FE50-5A41-A4DA-A692AF96BBBE}" destId="{F56B6C16-2D20-294D-B6A4-ACBF83A45A0C}" srcOrd="0" destOrd="0" presId="urn:microsoft.com/office/officeart/2008/layout/HorizontalMultiLevelHierarchy"/>
    <dgm:cxn modelId="{49D2D339-01EF-254E-9EB9-89C33B47A31F}" type="presParOf" srcId="{0AB23FEC-EEAF-4F6D-97B1-6D75780090A0}" destId="{8339014E-213B-8244-86A0-64C40A9A047A}" srcOrd="1" destOrd="0" presId="urn:microsoft.com/office/officeart/2008/layout/HorizontalMultiLevelHierarchy"/>
    <dgm:cxn modelId="{3685AD78-4FC0-3B45-96D8-88AFC062F34A}" type="presParOf" srcId="{8339014E-213B-8244-86A0-64C40A9A047A}" destId="{9FC29451-C37B-C94E-8189-7403706A3AEE}" srcOrd="0" destOrd="0" presId="urn:microsoft.com/office/officeart/2008/layout/HorizontalMultiLevelHierarchy"/>
    <dgm:cxn modelId="{30A570DE-D10F-7B45-818A-49DD5F2B06BE}" type="presParOf" srcId="{8339014E-213B-8244-86A0-64C40A9A047A}" destId="{396FF419-76E1-A142-A69D-68F92E37442C}" srcOrd="1" destOrd="0" presId="urn:microsoft.com/office/officeart/2008/layout/HorizontalMultiLevelHierarchy"/>
    <dgm:cxn modelId="{215999A3-84DC-544B-A708-2E24BB919112}" type="presParOf" srcId="{396FF419-76E1-A142-A69D-68F92E37442C}" destId="{F1EF12DF-7E65-421E-A95B-4B95A3DF6BE3}" srcOrd="0" destOrd="0" presId="urn:microsoft.com/office/officeart/2008/layout/HorizontalMultiLevelHierarchy"/>
    <dgm:cxn modelId="{52FEAC05-AF31-2643-B970-2FAD5A64A832}" type="presParOf" srcId="{F1EF12DF-7E65-421E-A95B-4B95A3DF6BE3}" destId="{3C3E4E61-AC9B-4C84-9666-26811B585330}" srcOrd="0" destOrd="0" presId="urn:microsoft.com/office/officeart/2008/layout/HorizontalMultiLevelHierarchy"/>
    <dgm:cxn modelId="{CC416536-B0C2-2440-8E66-732E5B2FE693}" type="presParOf" srcId="{396FF419-76E1-A142-A69D-68F92E37442C}" destId="{794FAE12-64EF-46A1-B9E5-7F15F4AC34D2}" srcOrd="1" destOrd="0" presId="urn:microsoft.com/office/officeart/2008/layout/HorizontalMultiLevelHierarchy"/>
    <dgm:cxn modelId="{4FF8578F-796B-8545-A299-888A72076F8F}" type="presParOf" srcId="{794FAE12-64EF-46A1-B9E5-7F15F4AC34D2}" destId="{28DA7593-EB44-4653-8B48-BC1FCFB765C4}" srcOrd="0" destOrd="0" presId="urn:microsoft.com/office/officeart/2008/layout/HorizontalMultiLevelHierarchy"/>
    <dgm:cxn modelId="{CE092799-FEA3-F04D-AC2F-FD8C7D69AD2D}" type="presParOf" srcId="{794FAE12-64EF-46A1-B9E5-7F15F4AC34D2}" destId="{A795C26A-BDA0-4C15-814B-9AD5C95B7F17}" srcOrd="1" destOrd="0" presId="urn:microsoft.com/office/officeart/2008/layout/HorizontalMultiLevelHierarchy"/>
    <dgm:cxn modelId="{22E0A132-8D5B-AB4E-A3B5-D948A8575B2F}" type="presParOf" srcId="{A795C26A-BDA0-4C15-814B-9AD5C95B7F17}" destId="{732C5751-C6FA-3A40-AF4E-0AD1B6E0E77B}" srcOrd="0" destOrd="0" presId="urn:microsoft.com/office/officeart/2008/layout/HorizontalMultiLevelHierarchy"/>
    <dgm:cxn modelId="{7FF4BAB9-6831-BB48-9388-EE4C3AFFA477}" type="presParOf" srcId="{732C5751-C6FA-3A40-AF4E-0AD1B6E0E77B}" destId="{63132477-75C5-6F43-922F-17B6EF37022B}" srcOrd="0" destOrd="0" presId="urn:microsoft.com/office/officeart/2008/layout/HorizontalMultiLevelHierarchy"/>
    <dgm:cxn modelId="{B7C81D07-DFD0-9845-8A42-6C77174A90CF}" type="presParOf" srcId="{A795C26A-BDA0-4C15-814B-9AD5C95B7F17}" destId="{9E0CB96C-F056-F84F-B2E9-377AF5D14A98}" srcOrd="1" destOrd="0" presId="urn:microsoft.com/office/officeart/2008/layout/HorizontalMultiLevelHierarchy"/>
    <dgm:cxn modelId="{8F12B965-DAF8-004E-B8E9-375F0CDC4D46}" type="presParOf" srcId="{9E0CB96C-F056-F84F-B2E9-377AF5D14A98}" destId="{B16DA379-EAE0-BE41-96DC-E75FD1B8605B}" srcOrd="0" destOrd="0" presId="urn:microsoft.com/office/officeart/2008/layout/HorizontalMultiLevelHierarchy"/>
    <dgm:cxn modelId="{B5A9AB90-8F9E-0D45-B5C8-BC5A66D7B0AE}" type="presParOf" srcId="{9E0CB96C-F056-F84F-B2E9-377AF5D14A98}" destId="{66ED04C4-E2E1-2442-9839-52F34D0CD5BC}" srcOrd="1" destOrd="0" presId="urn:microsoft.com/office/officeart/2008/layout/HorizontalMultiLevelHierarchy"/>
    <dgm:cxn modelId="{5F99F663-5E7D-8A4F-9B69-7445BB66AA43}" type="presParOf" srcId="{2A06EAFB-ED42-4DB7-9301-D2A9E09AA8DA}" destId="{A8CE4AE5-28D0-4C04-80FC-6AF82BE5974A}" srcOrd="2" destOrd="0" presId="urn:microsoft.com/office/officeart/2008/layout/HorizontalMultiLevelHierarchy"/>
    <dgm:cxn modelId="{67AA0566-F91E-8F40-BDE8-1AB6F6A1929A}" type="presParOf" srcId="{A8CE4AE5-28D0-4C04-80FC-6AF82BE5974A}" destId="{7F8609A1-B884-4169-9316-695756B65DD8}" srcOrd="0" destOrd="0" presId="urn:microsoft.com/office/officeart/2008/layout/HorizontalMultiLevelHierarchy"/>
    <dgm:cxn modelId="{15E4082D-9A6D-EB49-974C-971083EA8506}" type="presParOf" srcId="{2A06EAFB-ED42-4DB7-9301-D2A9E09AA8DA}" destId="{D5A9CD89-CE24-48E2-9511-63B725E3F98C}" srcOrd="3" destOrd="0" presId="urn:microsoft.com/office/officeart/2008/layout/HorizontalMultiLevelHierarchy"/>
    <dgm:cxn modelId="{D2EF6BA0-9EF1-5743-B518-35960EF48D7D}" type="presParOf" srcId="{D5A9CD89-CE24-48E2-9511-63B725E3F98C}" destId="{18D89B5E-9D81-4D5F-858D-0F4F15597D9C}" srcOrd="0" destOrd="0" presId="urn:microsoft.com/office/officeart/2008/layout/HorizontalMultiLevelHierarchy"/>
    <dgm:cxn modelId="{49F29192-15DC-EC4A-A0F6-E2331C962A3A}" type="presParOf" srcId="{D5A9CD89-CE24-48E2-9511-63B725E3F98C}" destId="{254C2341-5730-4752-BB80-05F4FA0EB74E}" srcOrd="1" destOrd="0" presId="urn:microsoft.com/office/officeart/2008/layout/HorizontalMultiLevelHierarchy"/>
    <dgm:cxn modelId="{459B9ECC-DA02-A344-87F8-F429AAE589CB}" type="presParOf" srcId="{254C2341-5730-4752-BB80-05F4FA0EB74E}" destId="{72253EDC-5F3B-4554-AEB5-E667B13C03D2}" srcOrd="0" destOrd="0" presId="urn:microsoft.com/office/officeart/2008/layout/HorizontalMultiLevelHierarchy"/>
    <dgm:cxn modelId="{43431648-1103-924C-8AC1-D58104914D8D}" type="presParOf" srcId="{72253EDC-5F3B-4554-AEB5-E667B13C03D2}" destId="{E31AE3C5-8DA3-47CC-86D4-40076B280F89}" srcOrd="0" destOrd="0" presId="urn:microsoft.com/office/officeart/2008/layout/HorizontalMultiLevelHierarchy"/>
    <dgm:cxn modelId="{3010BA65-32D7-604E-92DD-9BCFB3F0C005}" type="presParOf" srcId="{254C2341-5730-4752-BB80-05F4FA0EB74E}" destId="{BE841E0B-C983-4A0D-8A44-B8A5247DAB83}" srcOrd="1" destOrd="0" presId="urn:microsoft.com/office/officeart/2008/layout/HorizontalMultiLevelHierarchy"/>
    <dgm:cxn modelId="{DD1DC26E-71D5-2941-9051-4E2BED910991}" type="presParOf" srcId="{BE841E0B-C983-4A0D-8A44-B8A5247DAB83}" destId="{14C20730-886E-4D58-A2F4-DF7A4C0A85E7}" srcOrd="0" destOrd="0" presId="urn:microsoft.com/office/officeart/2008/layout/HorizontalMultiLevelHierarchy"/>
    <dgm:cxn modelId="{9D3D1C66-C2CD-FC41-AD25-7B7E35FBC5B9}" type="presParOf" srcId="{BE841E0B-C983-4A0D-8A44-B8A5247DAB83}" destId="{1564012D-3B6D-447A-91BD-5B6F23AF7254}" srcOrd="1" destOrd="0" presId="urn:microsoft.com/office/officeart/2008/layout/HorizontalMultiLevelHierarchy"/>
    <dgm:cxn modelId="{F19DF84A-AD42-1049-A363-DE98B4290267}" type="presParOf" srcId="{1564012D-3B6D-447A-91BD-5B6F23AF7254}" destId="{F94A0C7F-66B6-C34A-8C3A-1EC350DCF89F}" srcOrd="0" destOrd="0" presId="urn:microsoft.com/office/officeart/2008/layout/HorizontalMultiLevelHierarchy"/>
    <dgm:cxn modelId="{CBAE204F-9DF4-D64E-A96E-82F245185C25}" type="presParOf" srcId="{F94A0C7F-66B6-C34A-8C3A-1EC350DCF89F}" destId="{F2B81953-B8EF-194B-A22B-9E47077CD7EB}" srcOrd="0" destOrd="0" presId="urn:microsoft.com/office/officeart/2008/layout/HorizontalMultiLevelHierarchy"/>
    <dgm:cxn modelId="{0BBEFDE5-155D-4346-A63D-E151F77866C7}" type="presParOf" srcId="{1564012D-3B6D-447A-91BD-5B6F23AF7254}" destId="{C49543E8-E716-D741-96FD-FCD489E84E3D}" srcOrd="1" destOrd="0" presId="urn:microsoft.com/office/officeart/2008/layout/HorizontalMultiLevelHierarchy"/>
    <dgm:cxn modelId="{A9CD3276-6548-854F-BDF5-B370AAFBCBBC}" type="presParOf" srcId="{C49543E8-E716-D741-96FD-FCD489E84E3D}" destId="{BEB96E75-3C9A-C542-8A83-BC1EA08CDA9A}" srcOrd="0" destOrd="0" presId="urn:microsoft.com/office/officeart/2008/layout/HorizontalMultiLevelHierarchy"/>
    <dgm:cxn modelId="{83199CD3-F06F-AE49-8B65-709D7783970F}" type="presParOf" srcId="{C49543E8-E716-D741-96FD-FCD489E84E3D}" destId="{A6E7D03D-AC46-9F4B-8CA8-A1FC781CED25}" srcOrd="1" destOrd="0" presId="urn:microsoft.com/office/officeart/2008/layout/HorizontalMultiLevelHierarchy"/>
    <dgm:cxn modelId="{E5A3661E-8A54-294E-AF7C-576340F942CC}" type="presParOf" srcId="{A6E7D03D-AC46-9F4B-8CA8-A1FC781CED25}" destId="{21719D2B-8E27-421F-A5CC-6A93D08C4E54}" srcOrd="0" destOrd="0" presId="urn:microsoft.com/office/officeart/2008/layout/HorizontalMultiLevelHierarchy"/>
    <dgm:cxn modelId="{0014D271-EC4D-4F4F-A586-19681EBEB676}" type="presParOf" srcId="{21719D2B-8E27-421F-A5CC-6A93D08C4E54}" destId="{5B86B273-CECB-4439-9E42-7AC9570F9389}" srcOrd="0" destOrd="0" presId="urn:microsoft.com/office/officeart/2008/layout/HorizontalMultiLevelHierarchy"/>
    <dgm:cxn modelId="{6673AE24-340E-FC45-8FF4-5E448173B1CA}" type="presParOf" srcId="{A6E7D03D-AC46-9F4B-8CA8-A1FC781CED25}" destId="{3C138C2D-B163-4338-985A-ED6DD509686F}" srcOrd="1" destOrd="0" presId="urn:microsoft.com/office/officeart/2008/layout/HorizontalMultiLevelHierarchy"/>
    <dgm:cxn modelId="{4F5C58DF-78F0-D04E-A234-E54D28A93871}" type="presParOf" srcId="{3C138C2D-B163-4338-985A-ED6DD509686F}" destId="{D1D7A469-3E9E-4350-848A-C0B5BABC330A}" srcOrd="0" destOrd="0" presId="urn:microsoft.com/office/officeart/2008/layout/HorizontalMultiLevelHierarchy"/>
    <dgm:cxn modelId="{58E8843A-C1A0-454F-B54B-573467CEA094}" type="presParOf" srcId="{3C138C2D-B163-4338-985A-ED6DD509686F}" destId="{0E57F9CC-03C6-4CAE-BBCE-6D4BD1A8BBA0}" srcOrd="1" destOrd="0" presId="urn:microsoft.com/office/officeart/2008/layout/HorizontalMultiLevelHierarchy"/>
    <dgm:cxn modelId="{0883F7DE-538A-3A4B-96C6-FBA274A818A2}" type="presParOf" srcId="{0E57F9CC-03C6-4CAE-BBCE-6D4BD1A8BBA0}" destId="{66104920-EF87-C34C-9E41-B9662DD65504}" srcOrd="0" destOrd="0" presId="urn:microsoft.com/office/officeart/2008/layout/HorizontalMultiLevelHierarchy"/>
    <dgm:cxn modelId="{1FE7C30D-832C-6D49-88E1-7A0E2512EC17}" type="presParOf" srcId="{66104920-EF87-C34C-9E41-B9662DD65504}" destId="{13E01909-C910-684C-B962-E914B5B9C0D3}" srcOrd="0" destOrd="0" presId="urn:microsoft.com/office/officeart/2008/layout/HorizontalMultiLevelHierarchy"/>
    <dgm:cxn modelId="{3EE980F3-E2F7-5F45-8A7C-9730671867F7}" type="presParOf" srcId="{0E57F9CC-03C6-4CAE-BBCE-6D4BD1A8BBA0}" destId="{E1BE446A-BD33-3F4B-BBE4-CE5D9B45981D}" srcOrd="1" destOrd="0" presId="urn:microsoft.com/office/officeart/2008/layout/HorizontalMultiLevelHierarchy"/>
    <dgm:cxn modelId="{F1208102-061A-F848-96D2-6A67C46BF1AC}" type="presParOf" srcId="{E1BE446A-BD33-3F4B-BBE4-CE5D9B45981D}" destId="{578C802B-D06F-514B-A07B-06CAF790E26C}" srcOrd="0" destOrd="0" presId="urn:microsoft.com/office/officeart/2008/layout/HorizontalMultiLevelHierarchy"/>
    <dgm:cxn modelId="{5BA39346-882E-0843-A413-4871F29C3141}" type="presParOf" srcId="{E1BE446A-BD33-3F4B-BBE4-CE5D9B45981D}" destId="{910FCC9B-5E74-8F42-9BB0-7543A9D4587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B77F8A8-2AF4-4296-A2CE-B9A1284C8BB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t-PT"/>
        </a:p>
      </dgm:t>
    </dgm:pt>
    <dgm:pt modelId="{B6550015-D947-42C7-A1AB-BC54ED8D1F8A}">
      <dgm:prSet phldrT="[Text]"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Reduce the number of alpacas who die or fall ill in the cold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32D6456-4E10-432A-B0E1-61F07608DB83}" type="parTrans" cxnId="{4EECDF1C-7368-4173-B8CA-0F4DF260BF06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E19C0E4-885F-4E26-BE64-A240CDD4E70C}" type="sibTrans" cxnId="{4EECDF1C-7368-4173-B8CA-0F4DF260BF06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1F601F9-29D2-4146-8AD5-D580DD5AE28C}">
      <dgm:prSet phldrT="[Text]" custT="1"/>
      <dgm:spPr/>
      <dgm:t>
        <a:bodyPr/>
        <a:lstStyle/>
        <a:p>
          <a:r>
            <a:rPr lang="en-US" sz="12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</a:p>
      </dgm:t>
    </dgm:pt>
    <dgm:pt modelId="{B9DE22F6-F45B-4639-BB8C-BA332C764EBC}" type="parTrans" cxnId="{6B063C0C-FB9A-48CF-BE76-F88E557AE27D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7731978-B2DA-423D-A0CE-9AD5612980F3}" type="sibTrans" cxnId="{6B063C0C-FB9A-48CF-BE76-F88E557AE27D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A64AB7BB-F8B2-4A27-95C3-5EABA36603D5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Distribution of tarps &amp; vet kits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E0B3D68-5B1D-44FC-9E45-F587EB8DDD2A}" type="parTrans" cxnId="{ADA4A3B6-16DD-4F62-A8BE-C001873E204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F87EFE25-ACBC-4F0B-B423-0BE9236B20E5}" type="sibTrans" cxnId="{ADA4A3B6-16DD-4F62-A8BE-C001873E204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FFA70A2-097E-46B8-844B-DB000ABBCDD4}">
      <dgm:prSet custT="1"/>
      <dgm:spPr/>
      <dgm:t>
        <a:bodyPr/>
        <a:lstStyle/>
        <a:p>
          <a:r>
            <a:rPr lang="es-ES_tradnl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Pre-position animal kits</a:t>
          </a:r>
          <a:endParaRPr lang="es-ES_tradnl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F432319-B621-43E4-B59F-525C2A8291FC}" type="parTrans" cxnId="{86D60AB4-2233-466A-941C-D6AC20AAFB4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A5E38AE-AB46-4D8D-9056-6A06A7E143F6}" type="sibTrans" cxnId="{86D60AB4-2233-466A-941C-D6AC20AAFB4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84A1ACC-0E28-944C-9848-B144C3C5FD1A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Purchase tarps and vet supplies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333E181E-468A-974B-9444-124A6050F699}" type="parTrans" cxnId="{FB8AA174-783E-6148-A56C-60C6C9B33B91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6118DA3-A478-DA49-A7A8-9E172C839241}" type="sibTrans" cxnId="{FB8AA174-783E-6148-A56C-60C6C9B33B91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2F858E5-846F-8442-9F19-FF59BB8FCAD7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Register potential beneficiaries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B481E7D-585B-C342-9747-CB6F26F17A4E}" type="parTrans" cxnId="{BCBACBBF-2DC5-9B4E-8F0F-62A20218269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91985F2-D532-5E43-A188-7E6F2B2851EA}" type="sibTrans" cxnId="{BCBACBBF-2DC5-9B4E-8F0F-62A20218269A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73D9649-D969-4FA7-95D9-E948F7FC5FFB}" type="pres">
      <dgm:prSet presAssocID="{2B77F8A8-2AF4-4296-A2CE-B9A1284C8B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BF0E25-CA8D-41CA-B6EF-38B04CA2E409}" type="pres">
      <dgm:prSet presAssocID="{B6550015-D947-42C7-A1AB-BC54ED8D1F8A}" presName="root1" presStyleCnt="0"/>
      <dgm:spPr/>
    </dgm:pt>
    <dgm:pt modelId="{CE51534C-A4A6-4253-8E6A-7F58E0121997}" type="pres">
      <dgm:prSet presAssocID="{B6550015-D947-42C7-A1AB-BC54ED8D1F8A}" presName="LevelOneTextNode" presStyleLbl="node0" presStyleIdx="0" presStyleCnt="1" custAng="5400000" custScaleX="151763" custLinFactX="800000" custLinFactNeighborX="844122" custLinFactNeighborY="-42833">
        <dgm:presLayoutVars>
          <dgm:chPref val="3"/>
        </dgm:presLayoutVars>
      </dgm:prSet>
      <dgm:spPr/>
    </dgm:pt>
    <dgm:pt modelId="{2A06EAFB-ED42-4DB7-9301-D2A9E09AA8DA}" type="pres">
      <dgm:prSet presAssocID="{B6550015-D947-42C7-A1AB-BC54ED8D1F8A}" presName="level2hierChild" presStyleCnt="0"/>
      <dgm:spPr/>
    </dgm:pt>
    <dgm:pt modelId="{777D5BDA-3BA0-407B-8015-00AA753CD40C}" type="pres">
      <dgm:prSet presAssocID="{B9DE22F6-F45B-4639-BB8C-BA332C764EBC}" presName="conn2-1" presStyleLbl="parChTrans1D2" presStyleIdx="0" presStyleCnt="1"/>
      <dgm:spPr/>
    </dgm:pt>
    <dgm:pt modelId="{D3ACF1C9-F260-4699-9576-A5EC1754B9FD}" type="pres">
      <dgm:prSet presAssocID="{B9DE22F6-F45B-4639-BB8C-BA332C764EBC}" presName="connTx" presStyleLbl="parChTrans1D2" presStyleIdx="0" presStyleCnt="1"/>
      <dgm:spPr/>
    </dgm:pt>
    <dgm:pt modelId="{C813F30F-95EC-4322-97F6-CEE448CDC495}" type="pres">
      <dgm:prSet presAssocID="{81F601F9-29D2-4146-8AD5-D580DD5AE28C}" presName="root2" presStyleCnt="0"/>
      <dgm:spPr/>
    </dgm:pt>
    <dgm:pt modelId="{4E272368-C049-4D78-BF98-27850D801AA2}" type="pres">
      <dgm:prSet presAssocID="{81F601F9-29D2-4146-8AD5-D580DD5AE28C}" presName="LevelTwoTextNode" presStyleLbl="node2" presStyleIdx="0" presStyleCnt="1" custScaleX="79921" custScaleY="155053" custLinFactX="160298" custLinFactNeighborX="200000" custLinFactNeighborY="-8217">
        <dgm:presLayoutVars>
          <dgm:chPref val="3"/>
        </dgm:presLayoutVars>
      </dgm:prSet>
      <dgm:spPr/>
    </dgm:pt>
    <dgm:pt modelId="{7BED9984-2F45-47DC-B56E-3CC41DBC414B}" type="pres">
      <dgm:prSet presAssocID="{81F601F9-29D2-4146-8AD5-D580DD5AE28C}" presName="level3hierChild" presStyleCnt="0"/>
      <dgm:spPr/>
    </dgm:pt>
    <dgm:pt modelId="{E396543F-381D-4782-9D2A-CEFB1245FF88}" type="pres">
      <dgm:prSet presAssocID="{CE0B3D68-5B1D-44FC-9E45-F587EB8DDD2A}" presName="conn2-1" presStyleLbl="parChTrans1D3" presStyleIdx="0" presStyleCnt="1"/>
      <dgm:spPr/>
    </dgm:pt>
    <dgm:pt modelId="{5E9A045A-E42A-4B36-B26C-BDFE2CF6CA98}" type="pres">
      <dgm:prSet presAssocID="{CE0B3D68-5B1D-44FC-9E45-F587EB8DDD2A}" presName="connTx" presStyleLbl="parChTrans1D3" presStyleIdx="0" presStyleCnt="1"/>
      <dgm:spPr/>
    </dgm:pt>
    <dgm:pt modelId="{73F3DB93-42B0-41A3-97E2-43B3105CB48B}" type="pres">
      <dgm:prSet presAssocID="{A64AB7BB-F8B2-4A27-95C3-5EABA36603D5}" presName="root2" presStyleCnt="0"/>
      <dgm:spPr/>
    </dgm:pt>
    <dgm:pt modelId="{A0514AFB-3FC2-4D31-A22A-F24FC1C846E8}" type="pres">
      <dgm:prSet presAssocID="{A64AB7BB-F8B2-4A27-95C3-5EABA36603D5}" presName="LevelTwoTextNode" presStyleLbl="node3" presStyleIdx="0" presStyleCnt="1" custScaleX="102766" custScaleY="167836" custLinFactX="52212" custLinFactY="53396" custLinFactNeighborX="100000" custLinFactNeighborY="100000">
        <dgm:presLayoutVars>
          <dgm:chPref val="3"/>
        </dgm:presLayoutVars>
      </dgm:prSet>
      <dgm:spPr/>
    </dgm:pt>
    <dgm:pt modelId="{0AB23FEC-EEAF-4F6D-97B1-6D75780090A0}" type="pres">
      <dgm:prSet presAssocID="{A64AB7BB-F8B2-4A27-95C3-5EABA36603D5}" presName="level3hierChild" presStyleCnt="0"/>
      <dgm:spPr/>
    </dgm:pt>
    <dgm:pt modelId="{CC16E45C-FE50-5A41-A4DA-A692AF96BBBE}" type="pres">
      <dgm:prSet presAssocID="{6B481E7D-585B-C342-9747-CB6F26F17A4E}" presName="conn2-1" presStyleLbl="parChTrans1D4" presStyleIdx="0" presStyleCnt="3"/>
      <dgm:spPr/>
    </dgm:pt>
    <dgm:pt modelId="{F56B6C16-2D20-294D-B6A4-ACBF83A45A0C}" type="pres">
      <dgm:prSet presAssocID="{6B481E7D-585B-C342-9747-CB6F26F17A4E}" presName="connTx" presStyleLbl="parChTrans1D4" presStyleIdx="0" presStyleCnt="3"/>
      <dgm:spPr/>
    </dgm:pt>
    <dgm:pt modelId="{8339014E-213B-8244-86A0-64C40A9A047A}" type="pres">
      <dgm:prSet presAssocID="{42F858E5-846F-8442-9F19-FF59BB8FCAD7}" presName="root2" presStyleCnt="0"/>
      <dgm:spPr/>
    </dgm:pt>
    <dgm:pt modelId="{9FC29451-C37B-C94E-8189-7403706A3AEE}" type="pres">
      <dgm:prSet presAssocID="{42F858E5-846F-8442-9F19-FF59BB8FCAD7}" presName="LevelTwoTextNode" presStyleLbl="node4" presStyleIdx="0" presStyleCnt="3" custLinFactNeighborX="-80948" custLinFactNeighborY="546">
        <dgm:presLayoutVars>
          <dgm:chPref val="3"/>
        </dgm:presLayoutVars>
      </dgm:prSet>
      <dgm:spPr/>
    </dgm:pt>
    <dgm:pt modelId="{396FF419-76E1-A142-A69D-68F92E37442C}" type="pres">
      <dgm:prSet presAssocID="{42F858E5-846F-8442-9F19-FF59BB8FCAD7}" presName="level3hierChild" presStyleCnt="0"/>
      <dgm:spPr/>
    </dgm:pt>
    <dgm:pt modelId="{F1EF12DF-7E65-421E-A95B-4B95A3DF6BE3}" type="pres">
      <dgm:prSet presAssocID="{1F432319-B621-43E4-B59F-525C2A8291FC}" presName="conn2-1" presStyleLbl="parChTrans1D4" presStyleIdx="1" presStyleCnt="3"/>
      <dgm:spPr/>
    </dgm:pt>
    <dgm:pt modelId="{3C3E4E61-AC9B-4C84-9666-26811B585330}" type="pres">
      <dgm:prSet presAssocID="{1F432319-B621-43E4-B59F-525C2A8291FC}" presName="connTx" presStyleLbl="parChTrans1D4" presStyleIdx="1" presStyleCnt="3"/>
      <dgm:spPr/>
    </dgm:pt>
    <dgm:pt modelId="{794FAE12-64EF-46A1-B9E5-7F15F4AC34D2}" type="pres">
      <dgm:prSet presAssocID="{4FFA70A2-097E-46B8-844B-DB000ABBCDD4}" presName="root2" presStyleCnt="0"/>
      <dgm:spPr/>
    </dgm:pt>
    <dgm:pt modelId="{28DA7593-EB44-4653-8B48-BC1FCFB765C4}" type="pres">
      <dgm:prSet presAssocID="{4FFA70A2-097E-46B8-844B-DB000ABBCDD4}" presName="LevelTwoTextNode" presStyleLbl="node4" presStyleIdx="1" presStyleCnt="3" custScaleX="95140" custScaleY="99575" custLinFactX="-106133" custLinFactNeighborX="-200000" custLinFactNeighborY="-81031">
        <dgm:presLayoutVars>
          <dgm:chPref val="3"/>
        </dgm:presLayoutVars>
      </dgm:prSet>
      <dgm:spPr/>
    </dgm:pt>
    <dgm:pt modelId="{A795C26A-BDA0-4C15-814B-9AD5C95B7F17}" type="pres">
      <dgm:prSet presAssocID="{4FFA70A2-097E-46B8-844B-DB000ABBCDD4}" presName="level3hierChild" presStyleCnt="0"/>
      <dgm:spPr/>
    </dgm:pt>
    <dgm:pt modelId="{732C5751-C6FA-3A40-AF4E-0AD1B6E0E77B}" type="pres">
      <dgm:prSet presAssocID="{333E181E-468A-974B-9444-124A6050F699}" presName="conn2-1" presStyleLbl="parChTrans1D4" presStyleIdx="2" presStyleCnt="3"/>
      <dgm:spPr/>
    </dgm:pt>
    <dgm:pt modelId="{63132477-75C5-6F43-922F-17B6EF37022B}" type="pres">
      <dgm:prSet presAssocID="{333E181E-468A-974B-9444-124A6050F699}" presName="connTx" presStyleLbl="parChTrans1D4" presStyleIdx="2" presStyleCnt="3"/>
      <dgm:spPr/>
    </dgm:pt>
    <dgm:pt modelId="{9E0CB96C-F056-F84F-B2E9-377AF5D14A98}" type="pres">
      <dgm:prSet presAssocID="{184A1ACC-0E28-944C-9848-B144C3C5FD1A}" presName="root2" presStyleCnt="0"/>
      <dgm:spPr/>
    </dgm:pt>
    <dgm:pt modelId="{B16DA379-EAE0-BE41-96DC-E75FD1B8605B}" type="pres">
      <dgm:prSet presAssocID="{184A1ACC-0E28-944C-9848-B144C3C5FD1A}" presName="LevelTwoTextNode" presStyleLbl="node4" presStyleIdx="2" presStyleCnt="3" custScaleX="82565" custScaleY="158936" custLinFactX="-212687" custLinFactY="-73886" custLinFactNeighborX="-300000" custLinFactNeighborY="-100000">
        <dgm:presLayoutVars>
          <dgm:chPref val="3"/>
        </dgm:presLayoutVars>
      </dgm:prSet>
      <dgm:spPr/>
    </dgm:pt>
    <dgm:pt modelId="{66ED04C4-E2E1-2442-9839-52F34D0CD5BC}" type="pres">
      <dgm:prSet presAssocID="{184A1ACC-0E28-944C-9848-B144C3C5FD1A}" presName="level3hierChild" presStyleCnt="0"/>
      <dgm:spPr/>
    </dgm:pt>
  </dgm:ptLst>
  <dgm:cxnLst>
    <dgm:cxn modelId="{6B063C0C-FB9A-48CF-BE76-F88E557AE27D}" srcId="{B6550015-D947-42C7-A1AB-BC54ED8D1F8A}" destId="{81F601F9-29D2-4146-8AD5-D580DD5AE28C}" srcOrd="0" destOrd="0" parTransId="{B9DE22F6-F45B-4639-BB8C-BA332C764EBC}" sibTransId="{07731978-B2DA-423D-A0CE-9AD5612980F3}"/>
    <dgm:cxn modelId="{CD7CE413-B26D-4C4D-9B6F-D29F374B7F62}" type="presOf" srcId="{333E181E-468A-974B-9444-124A6050F699}" destId="{732C5751-C6FA-3A40-AF4E-0AD1B6E0E77B}" srcOrd="0" destOrd="0" presId="urn:microsoft.com/office/officeart/2008/layout/HorizontalMultiLevelHierarchy"/>
    <dgm:cxn modelId="{915F0114-8468-1E43-A0B1-06FA1894D8B7}" type="presOf" srcId="{81F601F9-29D2-4146-8AD5-D580DD5AE28C}" destId="{4E272368-C049-4D78-BF98-27850D801AA2}" srcOrd="0" destOrd="0" presId="urn:microsoft.com/office/officeart/2008/layout/HorizontalMultiLevelHierarchy"/>
    <dgm:cxn modelId="{400A2715-E3D7-B144-A42C-97149096DA69}" type="presOf" srcId="{B6550015-D947-42C7-A1AB-BC54ED8D1F8A}" destId="{CE51534C-A4A6-4253-8E6A-7F58E0121997}" srcOrd="0" destOrd="0" presId="urn:microsoft.com/office/officeart/2008/layout/HorizontalMultiLevelHierarchy"/>
    <dgm:cxn modelId="{4EECDF1C-7368-4173-B8CA-0F4DF260BF06}" srcId="{2B77F8A8-2AF4-4296-A2CE-B9A1284C8BBA}" destId="{B6550015-D947-42C7-A1AB-BC54ED8D1F8A}" srcOrd="0" destOrd="0" parTransId="{632D6456-4E10-432A-B0E1-61F07608DB83}" sibTransId="{0E19C0E4-885F-4E26-BE64-A240CDD4E70C}"/>
    <dgm:cxn modelId="{9AAF221F-7430-9D4F-8025-D7DB5AA1D8FD}" type="presOf" srcId="{4FFA70A2-097E-46B8-844B-DB000ABBCDD4}" destId="{28DA7593-EB44-4653-8B48-BC1FCFB765C4}" srcOrd="0" destOrd="0" presId="urn:microsoft.com/office/officeart/2008/layout/HorizontalMultiLevelHierarchy"/>
    <dgm:cxn modelId="{4C505820-9B0C-5C46-ACD4-E9E3230C9046}" type="presOf" srcId="{6B481E7D-585B-C342-9747-CB6F26F17A4E}" destId="{CC16E45C-FE50-5A41-A4DA-A692AF96BBBE}" srcOrd="0" destOrd="0" presId="urn:microsoft.com/office/officeart/2008/layout/HorizontalMultiLevelHierarchy"/>
    <dgm:cxn modelId="{3544DD3B-466D-8142-90A3-DA408A6F7CC4}" type="presOf" srcId="{333E181E-468A-974B-9444-124A6050F699}" destId="{63132477-75C5-6F43-922F-17B6EF37022B}" srcOrd="1" destOrd="0" presId="urn:microsoft.com/office/officeart/2008/layout/HorizontalMultiLevelHierarchy"/>
    <dgm:cxn modelId="{4096CA49-FC86-DB4A-B94B-BC6C06438158}" type="presOf" srcId="{6B481E7D-585B-C342-9747-CB6F26F17A4E}" destId="{F56B6C16-2D20-294D-B6A4-ACBF83A45A0C}" srcOrd="1" destOrd="0" presId="urn:microsoft.com/office/officeart/2008/layout/HorizontalMultiLevelHierarchy"/>
    <dgm:cxn modelId="{99900355-8193-4618-B7CA-C6786DF8727F}" type="presOf" srcId="{2B77F8A8-2AF4-4296-A2CE-B9A1284C8BBA}" destId="{273D9649-D969-4FA7-95D9-E948F7FC5FFB}" srcOrd="0" destOrd="0" presId="urn:microsoft.com/office/officeart/2008/layout/HorizontalMultiLevelHierarchy"/>
    <dgm:cxn modelId="{FB8AA174-783E-6148-A56C-60C6C9B33B91}" srcId="{4FFA70A2-097E-46B8-844B-DB000ABBCDD4}" destId="{184A1ACC-0E28-944C-9848-B144C3C5FD1A}" srcOrd="0" destOrd="0" parTransId="{333E181E-468A-974B-9444-124A6050F699}" sibTransId="{46118DA3-A478-DA49-A7A8-9E172C839241}"/>
    <dgm:cxn modelId="{20515F9B-9A44-6A43-9C8E-84CC9C8067D0}" type="presOf" srcId="{42F858E5-846F-8442-9F19-FF59BB8FCAD7}" destId="{9FC29451-C37B-C94E-8189-7403706A3AEE}" srcOrd="0" destOrd="0" presId="urn:microsoft.com/office/officeart/2008/layout/HorizontalMultiLevelHierarchy"/>
    <dgm:cxn modelId="{893F939F-164D-544E-9253-DBC6BB1D16BA}" type="presOf" srcId="{1F432319-B621-43E4-B59F-525C2A8291FC}" destId="{3C3E4E61-AC9B-4C84-9666-26811B585330}" srcOrd="1" destOrd="0" presId="urn:microsoft.com/office/officeart/2008/layout/HorizontalMultiLevelHierarchy"/>
    <dgm:cxn modelId="{010BBAA0-C911-7248-849C-DE3DE2CDC537}" type="presOf" srcId="{1F432319-B621-43E4-B59F-525C2A8291FC}" destId="{F1EF12DF-7E65-421E-A95B-4B95A3DF6BE3}" srcOrd="0" destOrd="0" presId="urn:microsoft.com/office/officeart/2008/layout/HorizontalMultiLevelHierarchy"/>
    <dgm:cxn modelId="{054ED9A7-91BA-A541-832B-C1C203EE5AA8}" type="presOf" srcId="{B9DE22F6-F45B-4639-BB8C-BA332C764EBC}" destId="{777D5BDA-3BA0-407B-8015-00AA753CD40C}" srcOrd="0" destOrd="0" presId="urn:microsoft.com/office/officeart/2008/layout/HorizontalMultiLevelHierarchy"/>
    <dgm:cxn modelId="{86D60AB4-2233-466A-941C-D6AC20AAFB4A}" srcId="{42F858E5-846F-8442-9F19-FF59BB8FCAD7}" destId="{4FFA70A2-097E-46B8-844B-DB000ABBCDD4}" srcOrd="0" destOrd="0" parTransId="{1F432319-B621-43E4-B59F-525C2A8291FC}" sibTransId="{CA5E38AE-AB46-4D8D-9056-6A06A7E143F6}"/>
    <dgm:cxn modelId="{ADA4A3B6-16DD-4F62-A8BE-C001873E204A}" srcId="{81F601F9-29D2-4146-8AD5-D580DD5AE28C}" destId="{A64AB7BB-F8B2-4A27-95C3-5EABA36603D5}" srcOrd="0" destOrd="0" parTransId="{CE0B3D68-5B1D-44FC-9E45-F587EB8DDD2A}" sibTransId="{F87EFE25-ACBC-4F0B-B423-0BE9236B20E5}"/>
    <dgm:cxn modelId="{C36E6EBE-8433-9849-8A9E-A94297755696}" type="presOf" srcId="{A64AB7BB-F8B2-4A27-95C3-5EABA36603D5}" destId="{A0514AFB-3FC2-4D31-A22A-F24FC1C846E8}" srcOrd="0" destOrd="0" presId="urn:microsoft.com/office/officeart/2008/layout/HorizontalMultiLevelHierarchy"/>
    <dgm:cxn modelId="{BCBACBBF-2DC5-9B4E-8F0F-62A20218269A}" srcId="{A64AB7BB-F8B2-4A27-95C3-5EABA36603D5}" destId="{42F858E5-846F-8442-9F19-FF59BB8FCAD7}" srcOrd="0" destOrd="0" parTransId="{6B481E7D-585B-C342-9747-CB6F26F17A4E}" sibTransId="{591985F2-D532-5E43-A188-7E6F2B2851EA}"/>
    <dgm:cxn modelId="{15E987C4-4ECA-A14C-9347-7BFA24338742}" type="presOf" srcId="{CE0B3D68-5B1D-44FC-9E45-F587EB8DDD2A}" destId="{5E9A045A-E42A-4B36-B26C-BDFE2CF6CA98}" srcOrd="1" destOrd="0" presId="urn:microsoft.com/office/officeart/2008/layout/HorizontalMultiLevelHierarchy"/>
    <dgm:cxn modelId="{7A1AA5D1-E8A8-6541-BDE9-46FDFDC56248}" type="presOf" srcId="{184A1ACC-0E28-944C-9848-B144C3C5FD1A}" destId="{B16DA379-EAE0-BE41-96DC-E75FD1B8605B}" srcOrd="0" destOrd="0" presId="urn:microsoft.com/office/officeart/2008/layout/HorizontalMultiLevelHierarchy"/>
    <dgm:cxn modelId="{3662A3E1-FB48-2145-BF82-C9D2BC7F5786}" type="presOf" srcId="{CE0B3D68-5B1D-44FC-9E45-F587EB8DDD2A}" destId="{E396543F-381D-4782-9D2A-CEFB1245FF88}" srcOrd="0" destOrd="0" presId="urn:microsoft.com/office/officeart/2008/layout/HorizontalMultiLevelHierarchy"/>
    <dgm:cxn modelId="{FB3306ED-7026-2940-9DE3-5B5B1C129B1F}" type="presOf" srcId="{B9DE22F6-F45B-4639-BB8C-BA332C764EBC}" destId="{D3ACF1C9-F260-4699-9576-A5EC1754B9FD}" srcOrd="1" destOrd="0" presId="urn:microsoft.com/office/officeart/2008/layout/HorizontalMultiLevelHierarchy"/>
    <dgm:cxn modelId="{D8622C67-5B26-BE4B-9CDB-E93F6926CBF6}" type="presParOf" srcId="{273D9649-D969-4FA7-95D9-E948F7FC5FFB}" destId="{EEBF0E25-CA8D-41CA-B6EF-38B04CA2E409}" srcOrd="0" destOrd="0" presId="urn:microsoft.com/office/officeart/2008/layout/HorizontalMultiLevelHierarchy"/>
    <dgm:cxn modelId="{59608369-2044-244C-AF80-5934DF49E107}" type="presParOf" srcId="{EEBF0E25-CA8D-41CA-B6EF-38B04CA2E409}" destId="{CE51534C-A4A6-4253-8E6A-7F58E0121997}" srcOrd="0" destOrd="0" presId="urn:microsoft.com/office/officeart/2008/layout/HorizontalMultiLevelHierarchy"/>
    <dgm:cxn modelId="{066E391A-6CF3-7E4B-A303-F2644DF8D095}" type="presParOf" srcId="{EEBF0E25-CA8D-41CA-B6EF-38B04CA2E409}" destId="{2A06EAFB-ED42-4DB7-9301-D2A9E09AA8DA}" srcOrd="1" destOrd="0" presId="urn:microsoft.com/office/officeart/2008/layout/HorizontalMultiLevelHierarchy"/>
    <dgm:cxn modelId="{16F33E81-3E73-3243-9648-F685D91490A3}" type="presParOf" srcId="{2A06EAFB-ED42-4DB7-9301-D2A9E09AA8DA}" destId="{777D5BDA-3BA0-407B-8015-00AA753CD40C}" srcOrd="0" destOrd="0" presId="urn:microsoft.com/office/officeart/2008/layout/HorizontalMultiLevelHierarchy"/>
    <dgm:cxn modelId="{A8811982-AB7E-DA43-ACE7-254103D4B8D2}" type="presParOf" srcId="{777D5BDA-3BA0-407B-8015-00AA753CD40C}" destId="{D3ACF1C9-F260-4699-9576-A5EC1754B9FD}" srcOrd="0" destOrd="0" presId="urn:microsoft.com/office/officeart/2008/layout/HorizontalMultiLevelHierarchy"/>
    <dgm:cxn modelId="{B1A38923-A3D5-A345-9D7F-A6C791EB1DC5}" type="presParOf" srcId="{2A06EAFB-ED42-4DB7-9301-D2A9E09AA8DA}" destId="{C813F30F-95EC-4322-97F6-CEE448CDC495}" srcOrd="1" destOrd="0" presId="urn:microsoft.com/office/officeart/2008/layout/HorizontalMultiLevelHierarchy"/>
    <dgm:cxn modelId="{B65497BF-2D26-C84B-ABE0-C5AB6054B6E9}" type="presParOf" srcId="{C813F30F-95EC-4322-97F6-CEE448CDC495}" destId="{4E272368-C049-4D78-BF98-27850D801AA2}" srcOrd="0" destOrd="0" presId="urn:microsoft.com/office/officeart/2008/layout/HorizontalMultiLevelHierarchy"/>
    <dgm:cxn modelId="{D611FD65-A0F4-C640-9D0D-AD975CE40313}" type="presParOf" srcId="{C813F30F-95EC-4322-97F6-CEE448CDC495}" destId="{7BED9984-2F45-47DC-B56E-3CC41DBC414B}" srcOrd="1" destOrd="0" presId="urn:microsoft.com/office/officeart/2008/layout/HorizontalMultiLevelHierarchy"/>
    <dgm:cxn modelId="{A7CBF8B6-40B4-7945-9556-0ECD61D3143A}" type="presParOf" srcId="{7BED9984-2F45-47DC-B56E-3CC41DBC414B}" destId="{E396543F-381D-4782-9D2A-CEFB1245FF88}" srcOrd="0" destOrd="0" presId="urn:microsoft.com/office/officeart/2008/layout/HorizontalMultiLevelHierarchy"/>
    <dgm:cxn modelId="{A73EA198-E568-6344-A691-2ECA493D5371}" type="presParOf" srcId="{E396543F-381D-4782-9D2A-CEFB1245FF88}" destId="{5E9A045A-E42A-4B36-B26C-BDFE2CF6CA98}" srcOrd="0" destOrd="0" presId="urn:microsoft.com/office/officeart/2008/layout/HorizontalMultiLevelHierarchy"/>
    <dgm:cxn modelId="{FDB0DA9B-EFEB-BC4A-BB2F-D8F4F74106FB}" type="presParOf" srcId="{7BED9984-2F45-47DC-B56E-3CC41DBC414B}" destId="{73F3DB93-42B0-41A3-97E2-43B3105CB48B}" srcOrd="1" destOrd="0" presId="urn:microsoft.com/office/officeart/2008/layout/HorizontalMultiLevelHierarchy"/>
    <dgm:cxn modelId="{7CCD386E-3D33-0242-A949-EDFC40F70AB9}" type="presParOf" srcId="{73F3DB93-42B0-41A3-97E2-43B3105CB48B}" destId="{A0514AFB-3FC2-4D31-A22A-F24FC1C846E8}" srcOrd="0" destOrd="0" presId="urn:microsoft.com/office/officeart/2008/layout/HorizontalMultiLevelHierarchy"/>
    <dgm:cxn modelId="{735949EE-2A1A-2D44-8F04-49C5D2D0A31B}" type="presParOf" srcId="{73F3DB93-42B0-41A3-97E2-43B3105CB48B}" destId="{0AB23FEC-EEAF-4F6D-97B1-6D75780090A0}" srcOrd="1" destOrd="0" presId="urn:microsoft.com/office/officeart/2008/layout/HorizontalMultiLevelHierarchy"/>
    <dgm:cxn modelId="{4BEBB60E-1085-2C4A-9A82-DDD90A92D169}" type="presParOf" srcId="{0AB23FEC-EEAF-4F6D-97B1-6D75780090A0}" destId="{CC16E45C-FE50-5A41-A4DA-A692AF96BBBE}" srcOrd="0" destOrd="0" presId="urn:microsoft.com/office/officeart/2008/layout/HorizontalMultiLevelHierarchy"/>
    <dgm:cxn modelId="{0A04E26B-12C0-A942-895A-3D1E219A3D46}" type="presParOf" srcId="{CC16E45C-FE50-5A41-A4DA-A692AF96BBBE}" destId="{F56B6C16-2D20-294D-B6A4-ACBF83A45A0C}" srcOrd="0" destOrd="0" presId="urn:microsoft.com/office/officeart/2008/layout/HorizontalMultiLevelHierarchy"/>
    <dgm:cxn modelId="{204CBCB4-9289-6C42-B729-5A1DCDDFAB63}" type="presParOf" srcId="{0AB23FEC-EEAF-4F6D-97B1-6D75780090A0}" destId="{8339014E-213B-8244-86A0-64C40A9A047A}" srcOrd="1" destOrd="0" presId="urn:microsoft.com/office/officeart/2008/layout/HorizontalMultiLevelHierarchy"/>
    <dgm:cxn modelId="{B2B24915-8A9D-ED47-8FF0-44A1E6AA84E6}" type="presParOf" srcId="{8339014E-213B-8244-86A0-64C40A9A047A}" destId="{9FC29451-C37B-C94E-8189-7403706A3AEE}" srcOrd="0" destOrd="0" presId="urn:microsoft.com/office/officeart/2008/layout/HorizontalMultiLevelHierarchy"/>
    <dgm:cxn modelId="{67C3BCDA-91DA-3F46-996F-BE6F1A3BF2AE}" type="presParOf" srcId="{8339014E-213B-8244-86A0-64C40A9A047A}" destId="{396FF419-76E1-A142-A69D-68F92E37442C}" srcOrd="1" destOrd="0" presId="urn:microsoft.com/office/officeart/2008/layout/HorizontalMultiLevelHierarchy"/>
    <dgm:cxn modelId="{E6AF578B-EDBE-6B4C-AA83-E259BB17196C}" type="presParOf" srcId="{396FF419-76E1-A142-A69D-68F92E37442C}" destId="{F1EF12DF-7E65-421E-A95B-4B95A3DF6BE3}" srcOrd="0" destOrd="0" presId="urn:microsoft.com/office/officeart/2008/layout/HorizontalMultiLevelHierarchy"/>
    <dgm:cxn modelId="{93F2909D-AF26-354B-AC3D-D96B0DBCCCB9}" type="presParOf" srcId="{F1EF12DF-7E65-421E-A95B-4B95A3DF6BE3}" destId="{3C3E4E61-AC9B-4C84-9666-26811B585330}" srcOrd="0" destOrd="0" presId="urn:microsoft.com/office/officeart/2008/layout/HorizontalMultiLevelHierarchy"/>
    <dgm:cxn modelId="{72C4DA04-C536-A142-B49E-D2C5DF48684A}" type="presParOf" srcId="{396FF419-76E1-A142-A69D-68F92E37442C}" destId="{794FAE12-64EF-46A1-B9E5-7F15F4AC34D2}" srcOrd="1" destOrd="0" presId="urn:microsoft.com/office/officeart/2008/layout/HorizontalMultiLevelHierarchy"/>
    <dgm:cxn modelId="{79122AB0-35A4-FF44-9EEA-7F9A1FE0D112}" type="presParOf" srcId="{794FAE12-64EF-46A1-B9E5-7F15F4AC34D2}" destId="{28DA7593-EB44-4653-8B48-BC1FCFB765C4}" srcOrd="0" destOrd="0" presId="urn:microsoft.com/office/officeart/2008/layout/HorizontalMultiLevelHierarchy"/>
    <dgm:cxn modelId="{F054B13E-4470-4440-B89B-1EA1800106A8}" type="presParOf" srcId="{794FAE12-64EF-46A1-B9E5-7F15F4AC34D2}" destId="{A795C26A-BDA0-4C15-814B-9AD5C95B7F17}" srcOrd="1" destOrd="0" presId="urn:microsoft.com/office/officeart/2008/layout/HorizontalMultiLevelHierarchy"/>
    <dgm:cxn modelId="{E77DB588-FFCA-044F-92CE-9FED6500A57A}" type="presParOf" srcId="{A795C26A-BDA0-4C15-814B-9AD5C95B7F17}" destId="{732C5751-C6FA-3A40-AF4E-0AD1B6E0E77B}" srcOrd="0" destOrd="0" presId="urn:microsoft.com/office/officeart/2008/layout/HorizontalMultiLevelHierarchy"/>
    <dgm:cxn modelId="{650602FA-8B2C-EF46-BF83-254F7C0E64E0}" type="presParOf" srcId="{732C5751-C6FA-3A40-AF4E-0AD1B6E0E77B}" destId="{63132477-75C5-6F43-922F-17B6EF37022B}" srcOrd="0" destOrd="0" presId="urn:microsoft.com/office/officeart/2008/layout/HorizontalMultiLevelHierarchy"/>
    <dgm:cxn modelId="{AE04F865-57F9-FB42-A8C9-4DE11A1A9EDE}" type="presParOf" srcId="{A795C26A-BDA0-4C15-814B-9AD5C95B7F17}" destId="{9E0CB96C-F056-F84F-B2E9-377AF5D14A98}" srcOrd="1" destOrd="0" presId="urn:microsoft.com/office/officeart/2008/layout/HorizontalMultiLevelHierarchy"/>
    <dgm:cxn modelId="{76C813B0-5A1D-D540-8D4B-55AC50C2890B}" type="presParOf" srcId="{9E0CB96C-F056-F84F-B2E9-377AF5D14A98}" destId="{B16DA379-EAE0-BE41-96DC-E75FD1B8605B}" srcOrd="0" destOrd="0" presId="urn:microsoft.com/office/officeart/2008/layout/HorizontalMultiLevelHierarchy"/>
    <dgm:cxn modelId="{3E46FCB9-E818-5447-872D-FF5A88C2F5C6}" type="presParOf" srcId="{9E0CB96C-F056-F84F-B2E9-377AF5D14A98}" destId="{66ED04C4-E2E1-2442-9839-52F34D0CD5B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B77F8A8-2AF4-4296-A2CE-B9A1284C8BB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t-PT"/>
        </a:p>
      </dgm:t>
    </dgm:pt>
    <dgm:pt modelId="{B6550015-D947-42C7-A1AB-BC54ED8D1F8A}">
      <dgm:prSet phldrT="[Text]" custT="1"/>
      <dgm:spPr/>
      <dgm:t>
        <a:bodyPr/>
        <a:lstStyle/>
        <a:p>
          <a:r>
            <a:rPr lang="en-US" sz="12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Reduce the number of alpacas who die or fall ill in the cold</a:t>
          </a:r>
        </a:p>
      </dgm:t>
    </dgm:pt>
    <dgm:pt modelId="{632D6456-4E10-432A-B0E1-61F07608DB83}" type="parTrans" cxnId="{4EECDF1C-7368-4173-B8CA-0F4DF260BF06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E19C0E4-885F-4E26-BE64-A240CDD4E70C}" type="sibTrans" cxnId="{4EECDF1C-7368-4173-B8CA-0F4DF260BF06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1F601F9-29D2-4146-8AD5-D580DD5AE28C}">
      <dgm:prSet phldrT="[Text]" custT="1"/>
      <dgm:spPr/>
      <dgm:t>
        <a:bodyPr/>
        <a:lstStyle/>
        <a:p>
          <a:r>
            <a:rPr lang="en-US" sz="12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</a:p>
      </dgm:t>
    </dgm:pt>
    <dgm:pt modelId="{B9DE22F6-F45B-4639-BB8C-BA332C764EBC}" type="parTrans" cxnId="{6B063C0C-FB9A-48CF-BE76-F88E557AE27D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7731978-B2DA-423D-A0CE-9AD5612980F3}" type="sibTrans" cxnId="{6B063C0C-FB9A-48CF-BE76-F88E557AE27D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A64AB7BB-F8B2-4A27-95C3-5EABA36603D5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Distribution of tarps &amp; vet kits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E0B3D68-5B1D-44FC-9E45-F587EB8DDD2A}" type="parTrans" cxnId="{ADA4A3B6-16DD-4F62-A8BE-C001873E204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F87EFE25-ACBC-4F0B-B423-0BE9236B20E5}" type="sibTrans" cxnId="{ADA4A3B6-16DD-4F62-A8BE-C001873E204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FFA70A2-097E-46B8-844B-DB000ABBCDD4}">
      <dgm:prSet custT="1"/>
      <dgm:spPr/>
      <dgm:t>
        <a:bodyPr/>
        <a:lstStyle/>
        <a:p>
          <a:r>
            <a:rPr lang="es-ES_tradnl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Pre-position animal kits</a:t>
          </a:r>
          <a:endParaRPr lang="es-ES_tradnl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F432319-B621-43E4-B59F-525C2A8291FC}" type="parTrans" cxnId="{86D60AB4-2233-466A-941C-D6AC20AAFB4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A5E38AE-AB46-4D8D-9056-6A06A7E143F6}" type="sibTrans" cxnId="{86D60AB4-2233-466A-941C-D6AC20AAFB4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84A1ACC-0E28-944C-9848-B144C3C5FD1A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Purchase tarps and vet supplies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333E181E-468A-974B-9444-124A6050F699}" type="parTrans" cxnId="{FB8AA174-783E-6148-A56C-60C6C9B33B91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6118DA3-A478-DA49-A7A8-9E172C839241}" type="sibTrans" cxnId="{FB8AA174-783E-6148-A56C-60C6C9B33B91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2F858E5-846F-8442-9F19-FF59BB8FCAD7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Register potential beneficiaries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B481E7D-585B-C342-9747-CB6F26F17A4E}" type="parTrans" cxnId="{BCBACBBF-2DC5-9B4E-8F0F-62A20218269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91985F2-D532-5E43-A188-7E6F2B2851EA}" type="sibTrans" cxnId="{BCBACBBF-2DC5-9B4E-8F0F-62A20218269A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73D9649-D969-4FA7-95D9-E948F7FC5FFB}" type="pres">
      <dgm:prSet presAssocID="{2B77F8A8-2AF4-4296-A2CE-B9A1284C8B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BF0E25-CA8D-41CA-B6EF-38B04CA2E409}" type="pres">
      <dgm:prSet presAssocID="{B6550015-D947-42C7-A1AB-BC54ED8D1F8A}" presName="root1" presStyleCnt="0"/>
      <dgm:spPr/>
    </dgm:pt>
    <dgm:pt modelId="{CE51534C-A4A6-4253-8E6A-7F58E0121997}" type="pres">
      <dgm:prSet presAssocID="{B6550015-D947-42C7-A1AB-BC54ED8D1F8A}" presName="LevelOneTextNode" presStyleLbl="node0" presStyleIdx="0" presStyleCnt="1" custAng="5400000" custScaleX="151763" custLinFactX="800000" custLinFactNeighborX="844122" custLinFactNeighborY="-42833">
        <dgm:presLayoutVars>
          <dgm:chPref val="3"/>
        </dgm:presLayoutVars>
      </dgm:prSet>
      <dgm:spPr/>
    </dgm:pt>
    <dgm:pt modelId="{2A06EAFB-ED42-4DB7-9301-D2A9E09AA8DA}" type="pres">
      <dgm:prSet presAssocID="{B6550015-D947-42C7-A1AB-BC54ED8D1F8A}" presName="level2hierChild" presStyleCnt="0"/>
      <dgm:spPr/>
    </dgm:pt>
    <dgm:pt modelId="{777D5BDA-3BA0-407B-8015-00AA753CD40C}" type="pres">
      <dgm:prSet presAssocID="{B9DE22F6-F45B-4639-BB8C-BA332C764EBC}" presName="conn2-1" presStyleLbl="parChTrans1D2" presStyleIdx="0" presStyleCnt="1"/>
      <dgm:spPr/>
    </dgm:pt>
    <dgm:pt modelId="{D3ACF1C9-F260-4699-9576-A5EC1754B9FD}" type="pres">
      <dgm:prSet presAssocID="{B9DE22F6-F45B-4639-BB8C-BA332C764EBC}" presName="connTx" presStyleLbl="parChTrans1D2" presStyleIdx="0" presStyleCnt="1"/>
      <dgm:spPr/>
    </dgm:pt>
    <dgm:pt modelId="{C813F30F-95EC-4322-97F6-CEE448CDC495}" type="pres">
      <dgm:prSet presAssocID="{81F601F9-29D2-4146-8AD5-D580DD5AE28C}" presName="root2" presStyleCnt="0"/>
      <dgm:spPr/>
    </dgm:pt>
    <dgm:pt modelId="{4E272368-C049-4D78-BF98-27850D801AA2}" type="pres">
      <dgm:prSet presAssocID="{81F601F9-29D2-4146-8AD5-D580DD5AE28C}" presName="LevelTwoTextNode" presStyleLbl="node2" presStyleIdx="0" presStyleCnt="1" custScaleX="79921" custScaleY="155053" custLinFactX="160298" custLinFactNeighborX="200000" custLinFactNeighborY="-8217">
        <dgm:presLayoutVars>
          <dgm:chPref val="3"/>
        </dgm:presLayoutVars>
      </dgm:prSet>
      <dgm:spPr/>
    </dgm:pt>
    <dgm:pt modelId="{7BED9984-2F45-47DC-B56E-3CC41DBC414B}" type="pres">
      <dgm:prSet presAssocID="{81F601F9-29D2-4146-8AD5-D580DD5AE28C}" presName="level3hierChild" presStyleCnt="0"/>
      <dgm:spPr/>
    </dgm:pt>
    <dgm:pt modelId="{E396543F-381D-4782-9D2A-CEFB1245FF88}" type="pres">
      <dgm:prSet presAssocID="{CE0B3D68-5B1D-44FC-9E45-F587EB8DDD2A}" presName="conn2-1" presStyleLbl="parChTrans1D3" presStyleIdx="0" presStyleCnt="1"/>
      <dgm:spPr/>
    </dgm:pt>
    <dgm:pt modelId="{5E9A045A-E42A-4B36-B26C-BDFE2CF6CA98}" type="pres">
      <dgm:prSet presAssocID="{CE0B3D68-5B1D-44FC-9E45-F587EB8DDD2A}" presName="connTx" presStyleLbl="parChTrans1D3" presStyleIdx="0" presStyleCnt="1"/>
      <dgm:spPr/>
    </dgm:pt>
    <dgm:pt modelId="{73F3DB93-42B0-41A3-97E2-43B3105CB48B}" type="pres">
      <dgm:prSet presAssocID="{A64AB7BB-F8B2-4A27-95C3-5EABA36603D5}" presName="root2" presStyleCnt="0"/>
      <dgm:spPr/>
    </dgm:pt>
    <dgm:pt modelId="{A0514AFB-3FC2-4D31-A22A-F24FC1C846E8}" type="pres">
      <dgm:prSet presAssocID="{A64AB7BB-F8B2-4A27-95C3-5EABA36603D5}" presName="LevelTwoTextNode" presStyleLbl="node3" presStyleIdx="0" presStyleCnt="1" custScaleX="102766" custScaleY="167836" custLinFactX="52212" custLinFactY="53396" custLinFactNeighborX="100000" custLinFactNeighborY="100000">
        <dgm:presLayoutVars>
          <dgm:chPref val="3"/>
        </dgm:presLayoutVars>
      </dgm:prSet>
      <dgm:spPr/>
    </dgm:pt>
    <dgm:pt modelId="{0AB23FEC-EEAF-4F6D-97B1-6D75780090A0}" type="pres">
      <dgm:prSet presAssocID="{A64AB7BB-F8B2-4A27-95C3-5EABA36603D5}" presName="level3hierChild" presStyleCnt="0"/>
      <dgm:spPr/>
    </dgm:pt>
    <dgm:pt modelId="{CC16E45C-FE50-5A41-A4DA-A692AF96BBBE}" type="pres">
      <dgm:prSet presAssocID="{6B481E7D-585B-C342-9747-CB6F26F17A4E}" presName="conn2-1" presStyleLbl="parChTrans1D4" presStyleIdx="0" presStyleCnt="3"/>
      <dgm:spPr/>
    </dgm:pt>
    <dgm:pt modelId="{F56B6C16-2D20-294D-B6A4-ACBF83A45A0C}" type="pres">
      <dgm:prSet presAssocID="{6B481E7D-585B-C342-9747-CB6F26F17A4E}" presName="connTx" presStyleLbl="parChTrans1D4" presStyleIdx="0" presStyleCnt="3"/>
      <dgm:spPr/>
    </dgm:pt>
    <dgm:pt modelId="{8339014E-213B-8244-86A0-64C40A9A047A}" type="pres">
      <dgm:prSet presAssocID="{42F858E5-846F-8442-9F19-FF59BB8FCAD7}" presName="root2" presStyleCnt="0"/>
      <dgm:spPr/>
    </dgm:pt>
    <dgm:pt modelId="{9FC29451-C37B-C94E-8189-7403706A3AEE}" type="pres">
      <dgm:prSet presAssocID="{42F858E5-846F-8442-9F19-FF59BB8FCAD7}" presName="LevelTwoTextNode" presStyleLbl="node4" presStyleIdx="0" presStyleCnt="3" custLinFactNeighborX="-80948" custLinFactNeighborY="546">
        <dgm:presLayoutVars>
          <dgm:chPref val="3"/>
        </dgm:presLayoutVars>
      </dgm:prSet>
      <dgm:spPr/>
    </dgm:pt>
    <dgm:pt modelId="{396FF419-76E1-A142-A69D-68F92E37442C}" type="pres">
      <dgm:prSet presAssocID="{42F858E5-846F-8442-9F19-FF59BB8FCAD7}" presName="level3hierChild" presStyleCnt="0"/>
      <dgm:spPr/>
    </dgm:pt>
    <dgm:pt modelId="{F1EF12DF-7E65-421E-A95B-4B95A3DF6BE3}" type="pres">
      <dgm:prSet presAssocID="{1F432319-B621-43E4-B59F-525C2A8291FC}" presName="conn2-1" presStyleLbl="parChTrans1D4" presStyleIdx="1" presStyleCnt="3"/>
      <dgm:spPr/>
    </dgm:pt>
    <dgm:pt modelId="{3C3E4E61-AC9B-4C84-9666-26811B585330}" type="pres">
      <dgm:prSet presAssocID="{1F432319-B621-43E4-B59F-525C2A8291FC}" presName="connTx" presStyleLbl="parChTrans1D4" presStyleIdx="1" presStyleCnt="3"/>
      <dgm:spPr/>
    </dgm:pt>
    <dgm:pt modelId="{794FAE12-64EF-46A1-B9E5-7F15F4AC34D2}" type="pres">
      <dgm:prSet presAssocID="{4FFA70A2-097E-46B8-844B-DB000ABBCDD4}" presName="root2" presStyleCnt="0"/>
      <dgm:spPr/>
    </dgm:pt>
    <dgm:pt modelId="{28DA7593-EB44-4653-8B48-BC1FCFB765C4}" type="pres">
      <dgm:prSet presAssocID="{4FFA70A2-097E-46B8-844B-DB000ABBCDD4}" presName="LevelTwoTextNode" presStyleLbl="node4" presStyleIdx="1" presStyleCnt="3" custScaleX="95140" custScaleY="99575" custLinFactX="-106133" custLinFactNeighborX="-200000" custLinFactNeighborY="-81031">
        <dgm:presLayoutVars>
          <dgm:chPref val="3"/>
        </dgm:presLayoutVars>
      </dgm:prSet>
      <dgm:spPr/>
    </dgm:pt>
    <dgm:pt modelId="{A795C26A-BDA0-4C15-814B-9AD5C95B7F17}" type="pres">
      <dgm:prSet presAssocID="{4FFA70A2-097E-46B8-844B-DB000ABBCDD4}" presName="level3hierChild" presStyleCnt="0"/>
      <dgm:spPr/>
    </dgm:pt>
    <dgm:pt modelId="{732C5751-C6FA-3A40-AF4E-0AD1B6E0E77B}" type="pres">
      <dgm:prSet presAssocID="{333E181E-468A-974B-9444-124A6050F699}" presName="conn2-1" presStyleLbl="parChTrans1D4" presStyleIdx="2" presStyleCnt="3"/>
      <dgm:spPr/>
    </dgm:pt>
    <dgm:pt modelId="{63132477-75C5-6F43-922F-17B6EF37022B}" type="pres">
      <dgm:prSet presAssocID="{333E181E-468A-974B-9444-124A6050F699}" presName="connTx" presStyleLbl="parChTrans1D4" presStyleIdx="2" presStyleCnt="3"/>
      <dgm:spPr/>
    </dgm:pt>
    <dgm:pt modelId="{9E0CB96C-F056-F84F-B2E9-377AF5D14A98}" type="pres">
      <dgm:prSet presAssocID="{184A1ACC-0E28-944C-9848-B144C3C5FD1A}" presName="root2" presStyleCnt="0"/>
      <dgm:spPr/>
    </dgm:pt>
    <dgm:pt modelId="{B16DA379-EAE0-BE41-96DC-E75FD1B8605B}" type="pres">
      <dgm:prSet presAssocID="{184A1ACC-0E28-944C-9848-B144C3C5FD1A}" presName="LevelTwoTextNode" presStyleLbl="node4" presStyleIdx="2" presStyleCnt="3" custScaleX="82565" custScaleY="158936" custLinFactX="-212687" custLinFactY="-73886" custLinFactNeighborX="-300000" custLinFactNeighborY="-100000">
        <dgm:presLayoutVars>
          <dgm:chPref val="3"/>
        </dgm:presLayoutVars>
      </dgm:prSet>
      <dgm:spPr/>
    </dgm:pt>
    <dgm:pt modelId="{66ED04C4-E2E1-2442-9839-52F34D0CD5BC}" type="pres">
      <dgm:prSet presAssocID="{184A1ACC-0E28-944C-9848-B144C3C5FD1A}" presName="level3hierChild" presStyleCnt="0"/>
      <dgm:spPr/>
    </dgm:pt>
  </dgm:ptLst>
  <dgm:cxnLst>
    <dgm:cxn modelId="{6B063C0C-FB9A-48CF-BE76-F88E557AE27D}" srcId="{B6550015-D947-42C7-A1AB-BC54ED8D1F8A}" destId="{81F601F9-29D2-4146-8AD5-D580DD5AE28C}" srcOrd="0" destOrd="0" parTransId="{B9DE22F6-F45B-4639-BB8C-BA332C764EBC}" sibTransId="{07731978-B2DA-423D-A0CE-9AD5612980F3}"/>
    <dgm:cxn modelId="{CD7CE413-B26D-4C4D-9B6F-D29F374B7F62}" type="presOf" srcId="{333E181E-468A-974B-9444-124A6050F699}" destId="{732C5751-C6FA-3A40-AF4E-0AD1B6E0E77B}" srcOrd="0" destOrd="0" presId="urn:microsoft.com/office/officeart/2008/layout/HorizontalMultiLevelHierarchy"/>
    <dgm:cxn modelId="{915F0114-8468-1E43-A0B1-06FA1894D8B7}" type="presOf" srcId="{81F601F9-29D2-4146-8AD5-D580DD5AE28C}" destId="{4E272368-C049-4D78-BF98-27850D801AA2}" srcOrd="0" destOrd="0" presId="urn:microsoft.com/office/officeart/2008/layout/HorizontalMultiLevelHierarchy"/>
    <dgm:cxn modelId="{400A2715-E3D7-B144-A42C-97149096DA69}" type="presOf" srcId="{B6550015-D947-42C7-A1AB-BC54ED8D1F8A}" destId="{CE51534C-A4A6-4253-8E6A-7F58E0121997}" srcOrd="0" destOrd="0" presId="urn:microsoft.com/office/officeart/2008/layout/HorizontalMultiLevelHierarchy"/>
    <dgm:cxn modelId="{4EECDF1C-7368-4173-B8CA-0F4DF260BF06}" srcId="{2B77F8A8-2AF4-4296-A2CE-B9A1284C8BBA}" destId="{B6550015-D947-42C7-A1AB-BC54ED8D1F8A}" srcOrd="0" destOrd="0" parTransId="{632D6456-4E10-432A-B0E1-61F07608DB83}" sibTransId="{0E19C0E4-885F-4E26-BE64-A240CDD4E70C}"/>
    <dgm:cxn modelId="{9AAF221F-7430-9D4F-8025-D7DB5AA1D8FD}" type="presOf" srcId="{4FFA70A2-097E-46B8-844B-DB000ABBCDD4}" destId="{28DA7593-EB44-4653-8B48-BC1FCFB765C4}" srcOrd="0" destOrd="0" presId="urn:microsoft.com/office/officeart/2008/layout/HorizontalMultiLevelHierarchy"/>
    <dgm:cxn modelId="{4C505820-9B0C-5C46-ACD4-E9E3230C9046}" type="presOf" srcId="{6B481E7D-585B-C342-9747-CB6F26F17A4E}" destId="{CC16E45C-FE50-5A41-A4DA-A692AF96BBBE}" srcOrd="0" destOrd="0" presId="urn:microsoft.com/office/officeart/2008/layout/HorizontalMultiLevelHierarchy"/>
    <dgm:cxn modelId="{3544DD3B-466D-8142-90A3-DA408A6F7CC4}" type="presOf" srcId="{333E181E-468A-974B-9444-124A6050F699}" destId="{63132477-75C5-6F43-922F-17B6EF37022B}" srcOrd="1" destOrd="0" presId="urn:microsoft.com/office/officeart/2008/layout/HorizontalMultiLevelHierarchy"/>
    <dgm:cxn modelId="{4096CA49-FC86-DB4A-B94B-BC6C06438158}" type="presOf" srcId="{6B481E7D-585B-C342-9747-CB6F26F17A4E}" destId="{F56B6C16-2D20-294D-B6A4-ACBF83A45A0C}" srcOrd="1" destOrd="0" presId="urn:microsoft.com/office/officeart/2008/layout/HorizontalMultiLevelHierarchy"/>
    <dgm:cxn modelId="{99900355-8193-4618-B7CA-C6786DF8727F}" type="presOf" srcId="{2B77F8A8-2AF4-4296-A2CE-B9A1284C8BBA}" destId="{273D9649-D969-4FA7-95D9-E948F7FC5FFB}" srcOrd="0" destOrd="0" presId="urn:microsoft.com/office/officeart/2008/layout/HorizontalMultiLevelHierarchy"/>
    <dgm:cxn modelId="{FB8AA174-783E-6148-A56C-60C6C9B33B91}" srcId="{4FFA70A2-097E-46B8-844B-DB000ABBCDD4}" destId="{184A1ACC-0E28-944C-9848-B144C3C5FD1A}" srcOrd="0" destOrd="0" parTransId="{333E181E-468A-974B-9444-124A6050F699}" sibTransId="{46118DA3-A478-DA49-A7A8-9E172C839241}"/>
    <dgm:cxn modelId="{20515F9B-9A44-6A43-9C8E-84CC9C8067D0}" type="presOf" srcId="{42F858E5-846F-8442-9F19-FF59BB8FCAD7}" destId="{9FC29451-C37B-C94E-8189-7403706A3AEE}" srcOrd="0" destOrd="0" presId="urn:microsoft.com/office/officeart/2008/layout/HorizontalMultiLevelHierarchy"/>
    <dgm:cxn modelId="{893F939F-164D-544E-9253-DBC6BB1D16BA}" type="presOf" srcId="{1F432319-B621-43E4-B59F-525C2A8291FC}" destId="{3C3E4E61-AC9B-4C84-9666-26811B585330}" srcOrd="1" destOrd="0" presId="urn:microsoft.com/office/officeart/2008/layout/HorizontalMultiLevelHierarchy"/>
    <dgm:cxn modelId="{010BBAA0-C911-7248-849C-DE3DE2CDC537}" type="presOf" srcId="{1F432319-B621-43E4-B59F-525C2A8291FC}" destId="{F1EF12DF-7E65-421E-A95B-4B95A3DF6BE3}" srcOrd="0" destOrd="0" presId="urn:microsoft.com/office/officeart/2008/layout/HorizontalMultiLevelHierarchy"/>
    <dgm:cxn modelId="{054ED9A7-91BA-A541-832B-C1C203EE5AA8}" type="presOf" srcId="{B9DE22F6-F45B-4639-BB8C-BA332C764EBC}" destId="{777D5BDA-3BA0-407B-8015-00AA753CD40C}" srcOrd="0" destOrd="0" presId="urn:microsoft.com/office/officeart/2008/layout/HorizontalMultiLevelHierarchy"/>
    <dgm:cxn modelId="{86D60AB4-2233-466A-941C-D6AC20AAFB4A}" srcId="{42F858E5-846F-8442-9F19-FF59BB8FCAD7}" destId="{4FFA70A2-097E-46B8-844B-DB000ABBCDD4}" srcOrd="0" destOrd="0" parTransId="{1F432319-B621-43E4-B59F-525C2A8291FC}" sibTransId="{CA5E38AE-AB46-4D8D-9056-6A06A7E143F6}"/>
    <dgm:cxn modelId="{ADA4A3B6-16DD-4F62-A8BE-C001873E204A}" srcId="{81F601F9-29D2-4146-8AD5-D580DD5AE28C}" destId="{A64AB7BB-F8B2-4A27-95C3-5EABA36603D5}" srcOrd="0" destOrd="0" parTransId="{CE0B3D68-5B1D-44FC-9E45-F587EB8DDD2A}" sibTransId="{F87EFE25-ACBC-4F0B-B423-0BE9236B20E5}"/>
    <dgm:cxn modelId="{C36E6EBE-8433-9849-8A9E-A94297755696}" type="presOf" srcId="{A64AB7BB-F8B2-4A27-95C3-5EABA36603D5}" destId="{A0514AFB-3FC2-4D31-A22A-F24FC1C846E8}" srcOrd="0" destOrd="0" presId="urn:microsoft.com/office/officeart/2008/layout/HorizontalMultiLevelHierarchy"/>
    <dgm:cxn modelId="{BCBACBBF-2DC5-9B4E-8F0F-62A20218269A}" srcId="{A64AB7BB-F8B2-4A27-95C3-5EABA36603D5}" destId="{42F858E5-846F-8442-9F19-FF59BB8FCAD7}" srcOrd="0" destOrd="0" parTransId="{6B481E7D-585B-C342-9747-CB6F26F17A4E}" sibTransId="{591985F2-D532-5E43-A188-7E6F2B2851EA}"/>
    <dgm:cxn modelId="{15E987C4-4ECA-A14C-9347-7BFA24338742}" type="presOf" srcId="{CE0B3D68-5B1D-44FC-9E45-F587EB8DDD2A}" destId="{5E9A045A-E42A-4B36-B26C-BDFE2CF6CA98}" srcOrd="1" destOrd="0" presId="urn:microsoft.com/office/officeart/2008/layout/HorizontalMultiLevelHierarchy"/>
    <dgm:cxn modelId="{7A1AA5D1-E8A8-6541-BDE9-46FDFDC56248}" type="presOf" srcId="{184A1ACC-0E28-944C-9848-B144C3C5FD1A}" destId="{B16DA379-EAE0-BE41-96DC-E75FD1B8605B}" srcOrd="0" destOrd="0" presId="urn:microsoft.com/office/officeart/2008/layout/HorizontalMultiLevelHierarchy"/>
    <dgm:cxn modelId="{3662A3E1-FB48-2145-BF82-C9D2BC7F5786}" type="presOf" srcId="{CE0B3D68-5B1D-44FC-9E45-F587EB8DDD2A}" destId="{E396543F-381D-4782-9D2A-CEFB1245FF88}" srcOrd="0" destOrd="0" presId="urn:microsoft.com/office/officeart/2008/layout/HorizontalMultiLevelHierarchy"/>
    <dgm:cxn modelId="{FB3306ED-7026-2940-9DE3-5B5B1C129B1F}" type="presOf" srcId="{B9DE22F6-F45B-4639-BB8C-BA332C764EBC}" destId="{D3ACF1C9-F260-4699-9576-A5EC1754B9FD}" srcOrd="1" destOrd="0" presId="urn:microsoft.com/office/officeart/2008/layout/HorizontalMultiLevelHierarchy"/>
    <dgm:cxn modelId="{D8622C67-5B26-BE4B-9CDB-E93F6926CBF6}" type="presParOf" srcId="{273D9649-D969-4FA7-95D9-E948F7FC5FFB}" destId="{EEBF0E25-CA8D-41CA-B6EF-38B04CA2E409}" srcOrd="0" destOrd="0" presId="urn:microsoft.com/office/officeart/2008/layout/HorizontalMultiLevelHierarchy"/>
    <dgm:cxn modelId="{59608369-2044-244C-AF80-5934DF49E107}" type="presParOf" srcId="{EEBF0E25-CA8D-41CA-B6EF-38B04CA2E409}" destId="{CE51534C-A4A6-4253-8E6A-7F58E0121997}" srcOrd="0" destOrd="0" presId="urn:microsoft.com/office/officeart/2008/layout/HorizontalMultiLevelHierarchy"/>
    <dgm:cxn modelId="{066E391A-6CF3-7E4B-A303-F2644DF8D095}" type="presParOf" srcId="{EEBF0E25-CA8D-41CA-B6EF-38B04CA2E409}" destId="{2A06EAFB-ED42-4DB7-9301-D2A9E09AA8DA}" srcOrd="1" destOrd="0" presId="urn:microsoft.com/office/officeart/2008/layout/HorizontalMultiLevelHierarchy"/>
    <dgm:cxn modelId="{16F33E81-3E73-3243-9648-F685D91490A3}" type="presParOf" srcId="{2A06EAFB-ED42-4DB7-9301-D2A9E09AA8DA}" destId="{777D5BDA-3BA0-407B-8015-00AA753CD40C}" srcOrd="0" destOrd="0" presId="urn:microsoft.com/office/officeart/2008/layout/HorizontalMultiLevelHierarchy"/>
    <dgm:cxn modelId="{A8811982-AB7E-DA43-ACE7-254103D4B8D2}" type="presParOf" srcId="{777D5BDA-3BA0-407B-8015-00AA753CD40C}" destId="{D3ACF1C9-F260-4699-9576-A5EC1754B9FD}" srcOrd="0" destOrd="0" presId="urn:microsoft.com/office/officeart/2008/layout/HorizontalMultiLevelHierarchy"/>
    <dgm:cxn modelId="{B1A38923-A3D5-A345-9D7F-A6C791EB1DC5}" type="presParOf" srcId="{2A06EAFB-ED42-4DB7-9301-D2A9E09AA8DA}" destId="{C813F30F-95EC-4322-97F6-CEE448CDC495}" srcOrd="1" destOrd="0" presId="urn:microsoft.com/office/officeart/2008/layout/HorizontalMultiLevelHierarchy"/>
    <dgm:cxn modelId="{B65497BF-2D26-C84B-ABE0-C5AB6054B6E9}" type="presParOf" srcId="{C813F30F-95EC-4322-97F6-CEE448CDC495}" destId="{4E272368-C049-4D78-BF98-27850D801AA2}" srcOrd="0" destOrd="0" presId="urn:microsoft.com/office/officeart/2008/layout/HorizontalMultiLevelHierarchy"/>
    <dgm:cxn modelId="{D611FD65-A0F4-C640-9D0D-AD975CE40313}" type="presParOf" srcId="{C813F30F-95EC-4322-97F6-CEE448CDC495}" destId="{7BED9984-2F45-47DC-B56E-3CC41DBC414B}" srcOrd="1" destOrd="0" presId="urn:microsoft.com/office/officeart/2008/layout/HorizontalMultiLevelHierarchy"/>
    <dgm:cxn modelId="{A7CBF8B6-40B4-7945-9556-0ECD61D3143A}" type="presParOf" srcId="{7BED9984-2F45-47DC-B56E-3CC41DBC414B}" destId="{E396543F-381D-4782-9D2A-CEFB1245FF88}" srcOrd="0" destOrd="0" presId="urn:microsoft.com/office/officeart/2008/layout/HorizontalMultiLevelHierarchy"/>
    <dgm:cxn modelId="{A73EA198-E568-6344-A691-2ECA493D5371}" type="presParOf" srcId="{E396543F-381D-4782-9D2A-CEFB1245FF88}" destId="{5E9A045A-E42A-4B36-B26C-BDFE2CF6CA98}" srcOrd="0" destOrd="0" presId="urn:microsoft.com/office/officeart/2008/layout/HorizontalMultiLevelHierarchy"/>
    <dgm:cxn modelId="{FDB0DA9B-EFEB-BC4A-BB2F-D8F4F74106FB}" type="presParOf" srcId="{7BED9984-2F45-47DC-B56E-3CC41DBC414B}" destId="{73F3DB93-42B0-41A3-97E2-43B3105CB48B}" srcOrd="1" destOrd="0" presId="urn:microsoft.com/office/officeart/2008/layout/HorizontalMultiLevelHierarchy"/>
    <dgm:cxn modelId="{7CCD386E-3D33-0242-A949-EDFC40F70AB9}" type="presParOf" srcId="{73F3DB93-42B0-41A3-97E2-43B3105CB48B}" destId="{A0514AFB-3FC2-4D31-A22A-F24FC1C846E8}" srcOrd="0" destOrd="0" presId="urn:microsoft.com/office/officeart/2008/layout/HorizontalMultiLevelHierarchy"/>
    <dgm:cxn modelId="{735949EE-2A1A-2D44-8F04-49C5D2D0A31B}" type="presParOf" srcId="{73F3DB93-42B0-41A3-97E2-43B3105CB48B}" destId="{0AB23FEC-EEAF-4F6D-97B1-6D75780090A0}" srcOrd="1" destOrd="0" presId="urn:microsoft.com/office/officeart/2008/layout/HorizontalMultiLevelHierarchy"/>
    <dgm:cxn modelId="{4BEBB60E-1085-2C4A-9A82-DDD90A92D169}" type="presParOf" srcId="{0AB23FEC-EEAF-4F6D-97B1-6D75780090A0}" destId="{CC16E45C-FE50-5A41-A4DA-A692AF96BBBE}" srcOrd="0" destOrd="0" presId="urn:microsoft.com/office/officeart/2008/layout/HorizontalMultiLevelHierarchy"/>
    <dgm:cxn modelId="{0A04E26B-12C0-A942-895A-3D1E219A3D46}" type="presParOf" srcId="{CC16E45C-FE50-5A41-A4DA-A692AF96BBBE}" destId="{F56B6C16-2D20-294D-B6A4-ACBF83A45A0C}" srcOrd="0" destOrd="0" presId="urn:microsoft.com/office/officeart/2008/layout/HorizontalMultiLevelHierarchy"/>
    <dgm:cxn modelId="{204CBCB4-9289-6C42-B729-5A1DCDDFAB63}" type="presParOf" srcId="{0AB23FEC-EEAF-4F6D-97B1-6D75780090A0}" destId="{8339014E-213B-8244-86A0-64C40A9A047A}" srcOrd="1" destOrd="0" presId="urn:microsoft.com/office/officeart/2008/layout/HorizontalMultiLevelHierarchy"/>
    <dgm:cxn modelId="{B2B24915-8A9D-ED47-8FF0-44A1E6AA84E6}" type="presParOf" srcId="{8339014E-213B-8244-86A0-64C40A9A047A}" destId="{9FC29451-C37B-C94E-8189-7403706A3AEE}" srcOrd="0" destOrd="0" presId="urn:microsoft.com/office/officeart/2008/layout/HorizontalMultiLevelHierarchy"/>
    <dgm:cxn modelId="{67C3BCDA-91DA-3F46-996F-BE6F1A3BF2AE}" type="presParOf" srcId="{8339014E-213B-8244-86A0-64C40A9A047A}" destId="{396FF419-76E1-A142-A69D-68F92E37442C}" srcOrd="1" destOrd="0" presId="urn:microsoft.com/office/officeart/2008/layout/HorizontalMultiLevelHierarchy"/>
    <dgm:cxn modelId="{E6AF578B-EDBE-6B4C-AA83-E259BB17196C}" type="presParOf" srcId="{396FF419-76E1-A142-A69D-68F92E37442C}" destId="{F1EF12DF-7E65-421E-A95B-4B95A3DF6BE3}" srcOrd="0" destOrd="0" presId="urn:microsoft.com/office/officeart/2008/layout/HorizontalMultiLevelHierarchy"/>
    <dgm:cxn modelId="{93F2909D-AF26-354B-AC3D-D96B0DBCCCB9}" type="presParOf" srcId="{F1EF12DF-7E65-421E-A95B-4B95A3DF6BE3}" destId="{3C3E4E61-AC9B-4C84-9666-26811B585330}" srcOrd="0" destOrd="0" presId="urn:microsoft.com/office/officeart/2008/layout/HorizontalMultiLevelHierarchy"/>
    <dgm:cxn modelId="{72C4DA04-C536-A142-B49E-D2C5DF48684A}" type="presParOf" srcId="{396FF419-76E1-A142-A69D-68F92E37442C}" destId="{794FAE12-64EF-46A1-B9E5-7F15F4AC34D2}" srcOrd="1" destOrd="0" presId="urn:microsoft.com/office/officeart/2008/layout/HorizontalMultiLevelHierarchy"/>
    <dgm:cxn modelId="{79122AB0-35A4-FF44-9EEA-7F9A1FE0D112}" type="presParOf" srcId="{794FAE12-64EF-46A1-B9E5-7F15F4AC34D2}" destId="{28DA7593-EB44-4653-8B48-BC1FCFB765C4}" srcOrd="0" destOrd="0" presId="urn:microsoft.com/office/officeart/2008/layout/HorizontalMultiLevelHierarchy"/>
    <dgm:cxn modelId="{F054B13E-4470-4440-B89B-1EA1800106A8}" type="presParOf" srcId="{794FAE12-64EF-46A1-B9E5-7F15F4AC34D2}" destId="{A795C26A-BDA0-4C15-814B-9AD5C95B7F17}" srcOrd="1" destOrd="0" presId="urn:microsoft.com/office/officeart/2008/layout/HorizontalMultiLevelHierarchy"/>
    <dgm:cxn modelId="{E77DB588-FFCA-044F-92CE-9FED6500A57A}" type="presParOf" srcId="{A795C26A-BDA0-4C15-814B-9AD5C95B7F17}" destId="{732C5751-C6FA-3A40-AF4E-0AD1B6E0E77B}" srcOrd="0" destOrd="0" presId="urn:microsoft.com/office/officeart/2008/layout/HorizontalMultiLevelHierarchy"/>
    <dgm:cxn modelId="{650602FA-8B2C-EF46-BF83-254F7C0E64E0}" type="presParOf" srcId="{732C5751-C6FA-3A40-AF4E-0AD1B6E0E77B}" destId="{63132477-75C5-6F43-922F-17B6EF37022B}" srcOrd="0" destOrd="0" presId="urn:microsoft.com/office/officeart/2008/layout/HorizontalMultiLevelHierarchy"/>
    <dgm:cxn modelId="{AE04F865-57F9-FB42-A8C9-4DE11A1A9EDE}" type="presParOf" srcId="{A795C26A-BDA0-4C15-814B-9AD5C95B7F17}" destId="{9E0CB96C-F056-F84F-B2E9-377AF5D14A98}" srcOrd="1" destOrd="0" presId="urn:microsoft.com/office/officeart/2008/layout/HorizontalMultiLevelHierarchy"/>
    <dgm:cxn modelId="{76C813B0-5A1D-D540-8D4B-55AC50C2890B}" type="presParOf" srcId="{9E0CB96C-F056-F84F-B2E9-377AF5D14A98}" destId="{B16DA379-EAE0-BE41-96DC-E75FD1B8605B}" srcOrd="0" destOrd="0" presId="urn:microsoft.com/office/officeart/2008/layout/HorizontalMultiLevelHierarchy"/>
    <dgm:cxn modelId="{3E46FCB9-E818-5447-872D-FF5A88C2F5C6}" type="presParOf" srcId="{9E0CB96C-F056-F84F-B2E9-377AF5D14A98}" destId="{66ED04C4-E2E1-2442-9839-52F34D0CD5B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B77F8A8-2AF4-4296-A2CE-B9A1284C8BB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t-PT"/>
        </a:p>
      </dgm:t>
    </dgm:pt>
    <dgm:pt modelId="{B6550015-D947-42C7-A1AB-BC54ED8D1F8A}">
      <dgm:prSet phldrT="[Text]"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Reduce the number of alpacas who die or fall ill in the cold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32D6456-4E10-432A-B0E1-61F07608DB83}" type="parTrans" cxnId="{4EECDF1C-7368-4173-B8CA-0F4DF260BF06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E19C0E4-885F-4E26-BE64-A240CDD4E70C}" type="sibTrans" cxnId="{4EECDF1C-7368-4173-B8CA-0F4DF260BF06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1F601F9-29D2-4146-8AD5-D580DD5AE28C}">
      <dgm:prSet phldrT="[Text]" custT="1"/>
      <dgm:spPr/>
      <dgm:t>
        <a:bodyPr/>
        <a:lstStyle/>
        <a:p>
          <a:r>
            <a:rPr lang="en-US" sz="12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</a:p>
      </dgm:t>
    </dgm:pt>
    <dgm:pt modelId="{B9DE22F6-F45B-4639-BB8C-BA332C764EBC}" type="parTrans" cxnId="{6B063C0C-FB9A-48CF-BE76-F88E557AE27D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7731978-B2DA-423D-A0CE-9AD5612980F3}" type="sibTrans" cxnId="{6B063C0C-FB9A-48CF-BE76-F88E557AE27D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A64AB7BB-F8B2-4A27-95C3-5EABA36603D5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Distribution of tarps &amp; vet kits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E0B3D68-5B1D-44FC-9E45-F587EB8DDD2A}" type="parTrans" cxnId="{ADA4A3B6-16DD-4F62-A8BE-C001873E204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F87EFE25-ACBC-4F0B-B423-0BE9236B20E5}" type="sibTrans" cxnId="{ADA4A3B6-16DD-4F62-A8BE-C001873E204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FFA70A2-097E-46B8-844B-DB000ABBCDD4}">
      <dgm:prSet custT="1"/>
      <dgm:spPr/>
      <dgm:t>
        <a:bodyPr/>
        <a:lstStyle/>
        <a:p>
          <a:r>
            <a:rPr lang="es-ES_tradnl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Pre-position animal kits</a:t>
          </a:r>
          <a:endParaRPr lang="es-ES_tradnl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F432319-B621-43E4-B59F-525C2A8291FC}" type="parTrans" cxnId="{86D60AB4-2233-466A-941C-D6AC20AAFB4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A5E38AE-AB46-4D8D-9056-6A06A7E143F6}" type="sibTrans" cxnId="{86D60AB4-2233-466A-941C-D6AC20AAFB4A}">
      <dgm:prSet/>
      <dgm:spPr/>
      <dgm:t>
        <a:bodyPr/>
        <a:lstStyle/>
        <a:p>
          <a:endParaRPr lang="es-ES_tradnl" sz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84A1ACC-0E28-944C-9848-B144C3C5FD1A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Purchase tarps and vet supplies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333E181E-468A-974B-9444-124A6050F699}" type="parTrans" cxnId="{FB8AA174-783E-6148-A56C-60C6C9B33B91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6118DA3-A478-DA49-A7A8-9E172C839241}" type="sibTrans" cxnId="{FB8AA174-783E-6148-A56C-60C6C9B33B91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2F858E5-846F-8442-9F19-FF59BB8FCAD7}">
      <dgm:prSet custT="1"/>
      <dgm:spPr/>
      <dgm:t>
        <a:bodyPr/>
        <a:lstStyle/>
        <a:p>
          <a:r>
            <a:rPr lang="en-US" sz="1200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Register potential beneficiaries</a:t>
          </a:r>
          <a:endParaRPr lang="en-US" sz="1200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B481E7D-585B-C342-9747-CB6F26F17A4E}" type="parTrans" cxnId="{BCBACBBF-2DC5-9B4E-8F0F-62A20218269A}">
      <dgm:prSet custT="1"/>
      <dgm:spPr/>
      <dgm:t>
        <a:bodyPr/>
        <a:lstStyle/>
        <a:p>
          <a:endParaRPr lang="en-US" sz="1200" b="1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91985F2-D532-5E43-A188-7E6F2B2851EA}" type="sibTrans" cxnId="{BCBACBBF-2DC5-9B4E-8F0F-62A20218269A}">
      <dgm:prSet/>
      <dgm:spPr/>
      <dgm:t>
        <a:bodyPr/>
        <a:lstStyle/>
        <a:p>
          <a:endParaRPr lang="en-US" sz="120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73D9649-D969-4FA7-95D9-E948F7FC5FFB}" type="pres">
      <dgm:prSet presAssocID="{2B77F8A8-2AF4-4296-A2CE-B9A1284C8B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BF0E25-CA8D-41CA-B6EF-38B04CA2E409}" type="pres">
      <dgm:prSet presAssocID="{B6550015-D947-42C7-A1AB-BC54ED8D1F8A}" presName="root1" presStyleCnt="0"/>
      <dgm:spPr/>
    </dgm:pt>
    <dgm:pt modelId="{CE51534C-A4A6-4253-8E6A-7F58E0121997}" type="pres">
      <dgm:prSet presAssocID="{B6550015-D947-42C7-A1AB-BC54ED8D1F8A}" presName="LevelOneTextNode" presStyleLbl="node0" presStyleIdx="0" presStyleCnt="1" custAng="5400000" custScaleX="151763" custLinFactX="800000" custLinFactNeighborX="844122" custLinFactNeighborY="-42833">
        <dgm:presLayoutVars>
          <dgm:chPref val="3"/>
        </dgm:presLayoutVars>
      </dgm:prSet>
      <dgm:spPr/>
    </dgm:pt>
    <dgm:pt modelId="{2A06EAFB-ED42-4DB7-9301-D2A9E09AA8DA}" type="pres">
      <dgm:prSet presAssocID="{B6550015-D947-42C7-A1AB-BC54ED8D1F8A}" presName="level2hierChild" presStyleCnt="0"/>
      <dgm:spPr/>
    </dgm:pt>
    <dgm:pt modelId="{777D5BDA-3BA0-407B-8015-00AA753CD40C}" type="pres">
      <dgm:prSet presAssocID="{B9DE22F6-F45B-4639-BB8C-BA332C764EBC}" presName="conn2-1" presStyleLbl="parChTrans1D2" presStyleIdx="0" presStyleCnt="1"/>
      <dgm:spPr/>
    </dgm:pt>
    <dgm:pt modelId="{D3ACF1C9-F260-4699-9576-A5EC1754B9FD}" type="pres">
      <dgm:prSet presAssocID="{B9DE22F6-F45B-4639-BB8C-BA332C764EBC}" presName="connTx" presStyleLbl="parChTrans1D2" presStyleIdx="0" presStyleCnt="1"/>
      <dgm:spPr/>
    </dgm:pt>
    <dgm:pt modelId="{C813F30F-95EC-4322-97F6-CEE448CDC495}" type="pres">
      <dgm:prSet presAssocID="{81F601F9-29D2-4146-8AD5-D580DD5AE28C}" presName="root2" presStyleCnt="0"/>
      <dgm:spPr/>
    </dgm:pt>
    <dgm:pt modelId="{4E272368-C049-4D78-BF98-27850D801AA2}" type="pres">
      <dgm:prSet presAssocID="{81F601F9-29D2-4146-8AD5-D580DD5AE28C}" presName="LevelTwoTextNode" presStyleLbl="node2" presStyleIdx="0" presStyleCnt="1" custScaleX="79921" custScaleY="155053" custLinFactX="160298" custLinFactNeighborX="200000" custLinFactNeighborY="-8217">
        <dgm:presLayoutVars>
          <dgm:chPref val="3"/>
        </dgm:presLayoutVars>
      </dgm:prSet>
      <dgm:spPr/>
    </dgm:pt>
    <dgm:pt modelId="{7BED9984-2F45-47DC-B56E-3CC41DBC414B}" type="pres">
      <dgm:prSet presAssocID="{81F601F9-29D2-4146-8AD5-D580DD5AE28C}" presName="level3hierChild" presStyleCnt="0"/>
      <dgm:spPr/>
    </dgm:pt>
    <dgm:pt modelId="{E396543F-381D-4782-9D2A-CEFB1245FF88}" type="pres">
      <dgm:prSet presAssocID="{CE0B3D68-5B1D-44FC-9E45-F587EB8DDD2A}" presName="conn2-1" presStyleLbl="parChTrans1D3" presStyleIdx="0" presStyleCnt="1"/>
      <dgm:spPr/>
    </dgm:pt>
    <dgm:pt modelId="{5E9A045A-E42A-4B36-B26C-BDFE2CF6CA98}" type="pres">
      <dgm:prSet presAssocID="{CE0B3D68-5B1D-44FC-9E45-F587EB8DDD2A}" presName="connTx" presStyleLbl="parChTrans1D3" presStyleIdx="0" presStyleCnt="1"/>
      <dgm:spPr/>
    </dgm:pt>
    <dgm:pt modelId="{73F3DB93-42B0-41A3-97E2-43B3105CB48B}" type="pres">
      <dgm:prSet presAssocID="{A64AB7BB-F8B2-4A27-95C3-5EABA36603D5}" presName="root2" presStyleCnt="0"/>
      <dgm:spPr/>
    </dgm:pt>
    <dgm:pt modelId="{A0514AFB-3FC2-4D31-A22A-F24FC1C846E8}" type="pres">
      <dgm:prSet presAssocID="{A64AB7BB-F8B2-4A27-95C3-5EABA36603D5}" presName="LevelTwoTextNode" presStyleLbl="node3" presStyleIdx="0" presStyleCnt="1" custScaleX="102766" custScaleY="167836" custLinFactX="52212" custLinFactY="53396" custLinFactNeighborX="100000" custLinFactNeighborY="100000">
        <dgm:presLayoutVars>
          <dgm:chPref val="3"/>
        </dgm:presLayoutVars>
      </dgm:prSet>
      <dgm:spPr/>
    </dgm:pt>
    <dgm:pt modelId="{0AB23FEC-EEAF-4F6D-97B1-6D75780090A0}" type="pres">
      <dgm:prSet presAssocID="{A64AB7BB-F8B2-4A27-95C3-5EABA36603D5}" presName="level3hierChild" presStyleCnt="0"/>
      <dgm:spPr/>
    </dgm:pt>
    <dgm:pt modelId="{CC16E45C-FE50-5A41-A4DA-A692AF96BBBE}" type="pres">
      <dgm:prSet presAssocID="{6B481E7D-585B-C342-9747-CB6F26F17A4E}" presName="conn2-1" presStyleLbl="parChTrans1D4" presStyleIdx="0" presStyleCnt="3"/>
      <dgm:spPr/>
    </dgm:pt>
    <dgm:pt modelId="{F56B6C16-2D20-294D-B6A4-ACBF83A45A0C}" type="pres">
      <dgm:prSet presAssocID="{6B481E7D-585B-C342-9747-CB6F26F17A4E}" presName="connTx" presStyleLbl="parChTrans1D4" presStyleIdx="0" presStyleCnt="3"/>
      <dgm:spPr/>
    </dgm:pt>
    <dgm:pt modelId="{8339014E-213B-8244-86A0-64C40A9A047A}" type="pres">
      <dgm:prSet presAssocID="{42F858E5-846F-8442-9F19-FF59BB8FCAD7}" presName="root2" presStyleCnt="0"/>
      <dgm:spPr/>
    </dgm:pt>
    <dgm:pt modelId="{9FC29451-C37B-C94E-8189-7403706A3AEE}" type="pres">
      <dgm:prSet presAssocID="{42F858E5-846F-8442-9F19-FF59BB8FCAD7}" presName="LevelTwoTextNode" presStyleLbl="node4" presStyleIdx="0" presStyleCnt="3" custLinFactNeighborX="-80948" custLinFactNeighborY="546">
        <dgm:presLayoutVars>
          <dgm:chPref val="3"/>
        </dgm:presLayoutVars>
      </dgm:prSet>
      <dgm:spPr/>
    </dgm:pt>
    <dgm:pt modelId="{396FF419-76E1-A142-A69D-68F92E37442C}" type="pres">
      <dgm:prSet presAssocID="{42F858E5-846F-8442-9F19-FF59BB8FCAD7}" presName="level3hierChild" presStyleCnt="0"/>
      <dgm:spPr/>
    </dgm:pt>
    <dgm:pt modelId="{F1EF12DF-7E65-421E-A95B-4B95A3DF6BE3}" type="pres">
      <dgm:prSet presAssocID="{1F432319-B621-43E4-B59F-525C2A8291FC}" presName="conn2-1" presStyleLbl="parChTrans1D4" presStyleIdx="1" presStyleCnt="3"/>
      <dgm:spPr/>
    </dgm:pt>
    <dgm:pt modelId="{3C3E4E61-AC9B-4C84-9666-26811B585330}" type="pres">
      <dgm:prSet presAssocID="{1F432319-B621-43E4-B59F-525C2A8291FC}" presName="connTx" presStyleLbl="parChTrans1D4" presStyleIdx="1" presStyleCnt="3"/>
      <dgm:spPr/>
    </dgm:pt>
    <dgm:pt modelId="{794FAE12-64EF-46A1-B9E5-7F15F4AC34D2}" type="pres">
      <dgm:prSet presAssocID="{4FFA70A2-097E-46B8-844B-DB000ABBCDD4}" presName="root2" presStyleCnt="0"/>
      <dgm:spPr/>
    </dgm:pt>
    <dgm:pt modelId="{28DA7593-EB44-4653-8B48-BC1FCFB765C4}" type="pres">
      <dgm:prSet presAssocID="{4FFA70A2-097E-46B8-844B-DB000ABBCDD4}" presName="LevelTwoTextNode" presStyleLbl="node4" presStyleIdx="1" presStyleCnt="3" custScaleX="95140" custScaleY="99575" custLinFactX="-106133" custLinFactNeighborX="-200000" custLinFactNeighborY="-81031">
        <dgm:presLayoutVars>
          <dgm:chPref val="3"/>
        </dgm:presLayoutVars>
      </dgm:prSet>
      <dgm:spPr/>
    </dgm:pt>
    <dgm:pt modelId="{A795C26A-BDA0-4C15-814B-9AD5C95B7F17}" type="pres">
      <dgm:prSet presAssocID="{4FFA70A2-097E-46B8-844B-DB000ABBCDD4}" presName="level3hierChild" presStyleCnt="0"/>
      <dgm:spPr/>
    </dgm:pt>
    <dgm:pt modelId="{732C5751-C6FA-3A40-AF4E-0AD1B6E0E77B}" type="pres">
      <dgm:prSet presAssocID="{333E181E-468A-974B-9444-124A6050F699}" presName="conn2-1" presStyleLbl="parChTrans1D4" presStyleIdx="2" presStyleCnt="3"/>
      <dgm:spPr/>
    </dgm:pt>
    <dgm:pt modelId="{63132477-75C5-6F43-922F-17B6EF37022B}" type="pres">
      <dgm:prSet presAssocID="{333E181E-468A-974B-9444-124A6050F699}" presName="connTx" presStyleLbl="parChTrans1D4" presStyleIdx="2" presStyleCnt="3"/>
      <dgm:spPr/>
    </dgm:pt>
    <dgm:pt modelId="{9E0CB96C-F056-F84F-B2E9-377AF5D14A98}" type="pres">
      <dgm:prSet presAssocID="{184A1ACC-0E28-944C-9848-B144C3C5FD1A}" presName="root2" presStyleCnt="0"/>
      <dgm:spPr/>
    </dgm:pt>
    <dgm:pt modelId="{B16DA379-EAE0-BE41-96DC-E75FD1B8605B}" type="pres">
      <dgm:prSet presAssocID="{184A1ACC-0E28-944C-9848-B144C3C5FD1A}" presName="LevelTwoTextNode" presStyleLbl="node4" presStyleIdx="2" presStyleCnt="3" custScaleX="82565" custScaleY="158936" custLinFactX="-212687" custLinFactY="-73886" custLinFactNeighborX="-300000" custLinFactNeighborY="-100000">
        <dgm:presLayoutVars>
          <dgm:chPref val="3"/>
        </dgm:presLayoutVars>
      </dgm:prSet>
      <dgm:spPr/>
    </dgm:pt>
    <dgm:pt modelId="{66ED04C4-E2E1-2442-9839-52F34D0CD5BC}" type="pres">
      <dgm:prSet presAssocID="{184A1ACC-0E28-944C-9848-B144C3C5FD1A}" presName="level3hierChild" presStyleCnt="0"/>
      <dgm:spPr/>
    </dgm:pt>
  </dgm:ptLst>
  <dgm:cxnLst>
    <dgm:cxn modelId="{6B063C0C-FB9A-48CF-BE76-F88E557AE27D}" srcId="{B6550015-D947-42C7-A1AB-BC54ED8D1F8A}" destId="{81F601F9-29D2-4146-8AD5-D580DD5AE28C}" srcOrd="0" destOrd="0" parTransId="{B9DE22F6-F45B-4639-BB8C-BA332C764EBC}" sibTransId="{07731978-B2DA-423D-A0CE-9AD5612980F3}"/>
    <dgm:cxn modelId="{CD7CE413-B26D-4C4D-9B6F-D29F374B7F62}" type="presOf" srcId="{333E181E-468A-974B-9444-124A6050F699}" destId="{732C5751-C6FA-3A40-AF4E-0AD1B6E0E77B}" srcOrd="0" destOrd="0" presId="urn:microsoft.com/office/officeart/2008/layout/HorizontalMultiLevelHierarchy"/>
    <dgm:cxn modelId="{915F0114-8468-1E43-A0B1-06FA1894D8B7}" type="presOf" srcId="{81F601F9-29D2-4146-8AD5-D580DD5AE28C}" destId="{4E272368-C049-4D78-BF98-27850D801AA2}" srcOrd="0" destOrd="0" presId="urn:microsoft.com/office/officeart/2008/layout/HorizontalMultiLevelHierarchy"/>
    <dgm:cxn modelId="{400A2715-E3D7-B144-A42C-97149096DA69}" type="presOf" srcId="{B6550015-D947-42C7-A1AB-BC54ED8D1F8A}" destId="{CE51534C-A4A6-4253-8E6A-7F58E0121997}" srcOrd="0" destOrd="0" presId="urn:microsoft.com/office/officeart/2008/layout/HorizontalMultiLevelHierarchy"/>
    <dgm:cxn modelId="{4EECDF1C-7368-4173-B8CA-0F4DF260BF06}" srcId="{2B77F8A8-2AF4-4296-A2CE-B9A1284C8BBA}" destId="{B6550015-D947-42C7-A1AB-BC54ED8D1F8A}" srcOrd="0" destOrd="0" parTransId="{632D6456-4E10-432A-B0E1-61F07608DB83}" sibTransId="{0E19C0E4-885F-4E26-BE64-A240CDD4E70C}"/>
    <dgm:cxn modelId="{9AAF221F-7430-9D4F-8025-D7DB5AA1D8FD}" type="presOf" srcId="{4FFA70A2-097E-46B8-844B-DB000ABBCDD4}" destId="{28DA7593-EB44-4653-8B48-BC1FCFB765C4}" srcOrd="0" destOrd="0" presId="urn:microsoft.com/office/officeart/2008/layout/HorizontalMultiLevelHierarchy"/>
    <dgm:cxn modelId="{4C505820-9B0C-5C46-ACD4-E9E3230C9046}" type="presOf" srcId="{6B481E7D-585B-C342-9747-CB6F26F17A4E}" destId="{CC16E45C-FE50-5A41-A4DA-A692AF96BBBE}" srcOrd="0" destOrd="0" presId="urn:microsoft.com/office/officeart/2008/layout/HorizontalMultiLevelHierarchy"/>
    <dgm:cxn modelId="{3544DD3B-466D-8142-90A3-DA408A6F7CC4}" type="presOf" srcId="{333E181E-468A-974B-9444-124A6050F699}" destId="{63132477-75C5-6F43-922F-17B6EF37022B}" srcOrd="1" destOrd="0" presId="urn:microsoft.com/office/officeart/2008/layout/HorizontalMultiLevelHierarchy"/>
    <dgm:cxn modelId="{4096CA49-FC86-DB4A-B94B-BC6C06438158}" type="presOf" srcId="{6B481E7D-585B-C342-9747-CB6F26F17A4E}" destId="{F56B6C16-2D20-294D-B6A4-ACBF83A45A0C}" srcOrd="1" destOrd="0" presId="urn:microsoft.com/office/officeart/2008/layout/HorizontalMultiLevelHierarchy"/>
    <dgm:cxn modelId="{99900355-8193-4618-B7CA-C6786DF8727F}" type="presOf" srcId="{2B77F8A8-2AF4-4296-A2CE-B9A1284C8BBA}" destId="{273D9649-D969-4FA7-95D9-E948F7FC5FFB}" srcOrd="0" destOrd="0" presId="urn:microsoft.com/office/officeart/2008/layout/HorizontalMultiLevelHierarchy"/>
    <dgm:cxn modelId="{FB8AA174-783E-6148-A56C-60C6C9B33B91}" srcId="{4FFA70A2-097E-46B8-844B-DB000ABBCDD4}" destId="{184A1ACC-0E28-944C-9848-B144C3C5FD1A}" srcOrd="0" destOrd="0" parTransId="{333E181E-468A-974B-9444-124A6050F699}" sibTransId="{46118DA3-A478-DA49-A7A8-9E172C839241}"/>
    <dgm:cxn modelId="{20515F9B-9A44-6A43-9C8E-84CC9C8067D0}" type="presOf" srcId="{42F858E5-846F-8442-9F19-FF59BB8FCAD7}" destId="{9FC29451-C37B-C94E-8189-7403706A3AEE}" srcOrd="0" destOrd="0" presId="urn:microsoft.com/office/officeart/2008/layout/HorizontalMultiLevelHierarchy"/>
    <dgm:cxn modelId="{893F939F-164D-544E-9253-DBC6BB1D16BA}" type="presOf" srcId="{1F432319-B621-43E4-B59F-525C2A8291FC}" destId="{3C3E4E61-AC9B-4C84-9666-26811B585330}" srcOrd="1" destOrd="0" presId="urn:microsoft.com/office/officeart/2008/layout/HorizontalMultiLevelHierarchy"/>
    <dgm:cxn modelId="{010BBAA0-C911-7248-849C-DE3DE2CDC537}" type="presOf" srcId="{1F432319-B621-43E4-B59F-525C2A8291FC}" destId="{F1EF12DF-7E65-421E-A95B-4B95A3DF6BE3}" srcOrd="0" destOrd="0" presId="urn:microsoft.com/office/officeart/2008/layout/HorizontalMultiLevelHierarchy"/>
    <dgm:cxn modelId="{054ED9A7-91BA-A541-832B-C1C203EE5AA8}" type="presOf" srcId="{B9DE22F6-F45B-4639-BB8C-BA332C764EBC}" destId="{777D5BDA-3BA0-407B-8015-00AA753CD40C}" srcOrd="0" destOrd="0" presId="urn:microsoft.com/office/officeart/2008/layout/HorizontalMultiLevelHierarchy"/>
    <dgm:cxn modelId="{86D60AB4-2233-466A-941C-D6AC20AAFB4A}" srcId="{42F858E5-846F-8442-9F19-FF59BB8FCAD7}" destId="{4FFA70A2-097E-46B8-844B-DB000ABBCDD4}" srcOrd="0" destOrd="0" parTransId="{1F432319-B621-43E4-B59F-525C2A8291FC}" sibTransId="{CA5E38AE-AB46-4D8D-9056-6A06A7E143F6}"/>
    <dgm:cxn modelId="{ADA4A3B6-16DD-4F62-A8BE-C001873E204A}" srcId="{81F601F9-29D2-4146-8AD5-D580DD5AE28C}" destId="{A64AB7BB-F8B2-4A27-95C3-5EABA36603D5}" srcOrd="0" destOrd="0" parTransId="{CE0B3D68-5B1D-44FC-9E45-F587EB8DDD2A}" sibTransId="{F87EFE25-ACBC-4F0B-B423-0BE9236B20E5}"/>
    <dgm:cxn modelId="{C36E6EBE-8433-9849-8A9E-A94297755696}" type="presOf" srcId="{A64AB7BB-F8B2-4A27-95C3-5EABA36603D5}" destId="{A0514AFB-3FC2-4D31-A22A-F24FC1C846E8}" srcOrd="0" destOrd="0" presId="urn:microsoft.com/office/officeart/2008/layout/HorizontalMultiLevelHierarchy"/>
    <dgm:cxn modelId="{BCBACBBF-2DC5-9B4E-8F0F-62A20218269A}" srcId="{A64AB7BB-F8B2-4A27-95C3-5EABA36603D5}" destId="{42F858E5-846F-8442-9F19-FF59BB8FCAD7}" srcOrd="0" destOrd="0" parTransId="{6B481E7D-585B-C342-9747-CB6F26F17A4E}" sibTransId="{591985F2-D532-5E43-A188-7E6F2B2851EA}"/>
    <dgm:cxn modelId="{15E987C4-4ECA-A14C-9347-7BFA24338742}" type="presOf" srcId="{CE0B3D68-5B1D-44FC-9E45-F587EB8DDD2A}" destId="{5E9A045A-E42A-4B36-B26C-BDFE2CF6CA98}" srcOrd="1" destOrd="0" presId="urn:microsoft.com/office/officeart/2008/layout/HorizontalMultiLevelHierarchy"/>
    <dgm:cxn modelId="{7A1AA5D1-E8A8-6541-BDE9-46FDFDC56248}" type="presOf" srcId="{184A1ACC-0E28-944C-9848-B144C3C5FD1A}" destId="{B16DA379-EAE0-BE41-96DC-E75FD1B8605B}" srcOrd="0" destOrd="0" presId="urn:microsoft.com/office/officeart/2008/layout/HorizontalMultiLevelHierarchy"/>
    <dgm:cxn modelId="{3662A3E1-FB48-2145-BF82-C9D2BC7F5786}" type="presOf" srcId="{CE0B3D68-5B1D-44FC-9E45-F587EB8DDD2A}" destId="{E396543F-381D-4782-9D2A-CEFB1245FF88}" srcOrd="0" destOrd="0" presId="urn:microsoft.com/office/officeart/2008/layout/HorizontalMultiLevelHierarchy"/>
    <dgm:cxn modelId="{FB3306ED-7026-2940-9DE3-5B5B1C129B1F}" type="presOf" srcId="{B9DE22F6-F45B-4639-BB8C-BA332C764EBC}" destId="{D3ACF1C9-F260-4699-9576-A5EC1754B9FD}" srcOrd="1" destOrd="0" presId="urn:microsoft.com/office/officeart/2008/layout/HorizontalMultiLevelHierarchy"/>
    <dgm:cxn modelId="{D8622C67-5B26-BE4B-9CDB-E93F6926CBF6}" type="presParOf" srcId="{273D9649-D969-4FA7-95D9-E948F7FC5FFB}" destId="{EEBF0E25-CA8D-41CA-B6EF-38B04CA2E409}" srcOrd="0" destOrd="0" presId="urn:microsoft.com/office/officeart/2008/layout/HorizontalMultiLevelHierarchy"/>
    <dgm:cxn modelId="{59608369-2044-244C-AF80-5934DF49E107}" type="presParOf" srcId="{EEBF0E25-CA8D-41CA-B6EF-38B04CA2E409}" destId="{CE51534C-A4A6-4253-8E6A-7F58E0121997}" srcOrd="0" destOrd="0" presId="urn:microsoft.com/office/officeart/2008/layout/HorizontalMultiLevelHierarchy"/>
    <dgm:cxn modelId="{066E391A-6CF3-7E4B-A303-F2644DF8D095}" type="presParOf" srcId="{EEBF0E25-CA8D-41CA-B6EF-38B04CA2E409}" destId="{2A06EAFB-ED42-4DB7-9301-D2A9E09AA8DA}" srcOrd="1" destOrd="0" presId="urn:microsoft.com/office/officeart/2008/layout/HorizontalMultiLevelHierarchy"/>
    <dgm:cxn modelId="{16F33E81-3E73-3243-9648-F685D91490A3}" type="presParOf" srcId="{2A06EAFB-ED42-4DB7-9301-D2A9E09AA8DA}" destId="{777D5BDA-3BA0-407B-8015-00AA753CD40C}" srcOrd="0" destOrd="0" presId="urn:microsoft.com/office/officeart/2008/layout/HorizontalMultiLevelHierarchy"/>
    <dgm:cxn modelId="{A8811982-AB7E-DA43-ACE7-254103D4B8D2}" type="presParOf" srcId="{777D5BDA-3BA0-407B-8015-00AA753CD40C}" destId="{D3ACF1C9-F260-4699-9576-A5EC1754B9FD}" srcOrd="0" destOrd="0" presId="urn:microsoft.com/office/officeart/2008/layout/HorizontalMultiLevelHierarchy"/>
    <dgm:cxn modelId="{B1A38923-A3D5-A345-9D7F-A6C791EB1DC5}" type="presParOf" srcId="{2A06EAFB-ED42-4DB7-9301-D2A9E09AA8DA}" destId="{C813F30F-95EC-4322-97F6-CEE448CDC495}" srcOrd="1" destOrd="0" presId="urn:microsoft.com/office/officeart/2008/layout/HorizontalMultiLevelHierarchy"/>
    <dgm:cxn modelId="{B65497BF-2D26-C84B-ABE0-C5AB6054B6E9}" type="presParOf" srcId="{C813F30F-95EC-4322-97F6-CEE448CDC495}" destId="{4E272368-C049-4D78-BF98-27850D801AA2}" srcOrd="0" destOrd="0" presId="urn:microsoft.com/office/officeart/2008/layout/HorizontalMultiLevelHierarchy"/>
    <dgm:cxn modelId="{D611FD65-A0F4-C640-9D0D-AD975CE40313}" type="presParOf" srcId="{C813F30F-95EC-4322-97F6-CEE448CDC495}" destId="{7BED9984-2F45-47DC-B56E-3CC41DBC414B}" srcOrd="1" destOrd="0" presId="urn:microsoft.com/office/officeart/2008/layout/HorizontalMultiLevelHierarchy"/>
    <dgm:cxn modelId="{A7CBF8B6-40B4-7945-9556-0ECD61D3143A}" type="presParOf" srcId="{7BED9984-2F45-47DC-B56E-3CC41DBC414B}" destId="{E396543F-381D-4782-9D2A-CEFB1245FF88}" srcOrd="0" destOrd="0" presId="urn:microsoft.com/office/officeart/2008/layout/HorizontalMultiLevelHierarchy"/>
    <dgm:cxn modelId="{A73EA198-E568-6344-A691-2ECA493D5371}" type="presParOf" srcId="{E396543F-381D-4782-9D2A-CEFB1245FF88}" destId="{5E9A045A-E42A-4B36-B26C-BDFE2CF6CA98}" srcOrd="0" destOrd="0" presId="urn:microsoft.com/office/officeart/2008/layout/HorizontalMultiLevelHierarchy"/>
    <dgm:cxn modelId="{FDB0DA9B-EFEB-BC4A-BB2F-D8F4F74106FB}" type="presParOf" srcId="{7BED9984-2F45-47DC-B56E-3CC41DBC414B}" destId="{73F3DB93-42B0-41A3-97E2-43B3105CB48B}" srcOrd="1" destOrd="0" presId="urn:microsoft.com/office/officeart/2008/layout/HorizontalMultiLevelHierarchy"/>
    <dgm:cxn modelId="{7CCD386E-3D33-0242-A949-EDFC40F70AB9}" type="presParOf" srcId="{73F3DB93-42B0-41A3-97E2-43B3105CB48B}" destId="{A0514AFB-3FC2-4D31-A22A-F24FC1C846E8}" srcOrd="0" destOrd="0" presId="urn:microsoft.com/office/officeart/2008/layout/HorizontalMultiLevelHierarchy"/>
    <dgm:cxn modelId="{735949EE-2A1A-2D44-8F04-49C5D2D0A31B}" type="presParOf" srcId="{73F3DB93-42B0-41A3-97E2-43B3105CB48B}" destId="{0AB23FEC-EEAF-4F6D-97B1-6D75780090A0}" srcOrd="1" destOrd="0" presId="urn:microsoft.com/office/officeart/2008/layout/HorizontalMultiLevelHierarchy"/>
    <dgm:cxn modelId="{4BEBB60E-1085-2C4A-9A82-DDD90A92D169}" type="presParOf" srcId="{0AB23FEC-EEAF-4F6D-97B1-6D75780090A0}" destId="{CC16E45C-FE50-5A41-A4DA-A692AF96BBBE}" srcOrd="0" destOrd="0" presId="urn:microsoft.com/office/officeart/2008/layout/HorizontalMultiLevelHierarchy"/>
    <dgm:cxn modelId="{0A04E26B-12C0-A942-895A-3D1E219A3D46}" type="presParOf" srcId="{CC16E45C-FE50-5A41-A4DA-A692AF96BBBE}" destId="{F56B6C16-2D20-294D-B6A4-ACBF83A45A0C}" srcOrd="0" destOrd="0" presId="urn:microsoft.com/office/officeart/2008/layout/HorizontalMultiLevelHierarchy"/>
    <dgm:cxn modelId="{204CBCB4-9289-6C42-B729-5A1DCDDFAB63}" type="presParOf" srcId="{0AB23FEC-EEAF-4F6D-97B1-6D75780090A0}" destId="{8339014E-213B-8244-86A0-64C40A9A047A}" srcOrd="1" destOrd="0" presId="urn:microsoft.com/office/officeart/2008/layout/HorizontalMultiLevelHierarchy"/>
    <dgm:cxn modelId="{B2B24915-8A9D-ED47-8FF0-44A1E6AA84E6}" type="presParOf" srcId="{8339014E-213B-8244-86A0-64C40A9A047A}" destId="{9FC29451-C37B-C94E-8189-7403706A3AEE}" srcOrd="0" destOrd="0" presId="urn:microsoft.com/office/officeart/2008/layout/HorizontalMultiLevelHierarchy"/>
    <dgm:cxn modelId="{67C3BCDA-91DA-3F46-996F-BE6F1A3BF2AE}" type="presParOf" srcId="{8339014E-213B-8244-86A0-64C40A9A047A}" destId="{396FF419-76E1-A142-A69D-68F92E37442C}" srcOrd="1" destOrd="0" presId="urn:microsoft.com/office/officeart/2008/layout/HorizontalMultiLevelHierarchy"/>
    <dgm:cxn modelId="{E6AF578B-EDBE-6B4C-AA83-E259BB17196C}" type="presParOf" srcId="{396FF419-76E1-A142-A69D-68F92E37442C}" destId="{F1EF12DF-7E65-421E-A95B-4B95A3DF6BE3}" srcOrd="0" destOrd="0" presId="urn:microsoft.com/office/officeart/2008/layout/HorizontalMultiLevelHierarchy"/>
    <dgm:cxn modelId="{93F2909D-AF26-354B-AC3D-D96B0DBCCCB9}" type="presParOf" srcId="{F1EF12DF-7E65-421E-A95B-4B95A3DF6BE3}" destId="{3C3E4E61-AC9B-4C84-9666-26811B585330}" srcOrd="0" destOrd="0" presId="urn:microsoft.com/office/officeart/2008/layout/HorizontalMultiLevelHierarchy"/>
    <dgm:cxn modelId="{72C4DA04-C536-A142-B49E-D2C5DF48684A}" type="presParOf" srcId="{396FF419-76E1-A142-A69D-68F92E37442C}" destId="{794FAE12-64EF-46A1-B9E5-7F15F4AC34D2}" srcOrd="1" destOrd="0" presId="urn:microsoft.com/office/officeart/2008/layout/HorizontalMultiLevelHierarchy"/>
    <dgm:cxn modelId="{79122AB0-35A4-FF44-9EEA-7F9A1FE0D112}" type="presParOf" srcId="{794FAE12-64EF-46A1-B9E5-7F15F4AC34D2}" destId="{28DA7593-EB44-4653-8B48-BC1FCFB765C4}" srcOrd="0" destOrd="0" presId="urn:microsoft.com/office/officeart/2008/layout/HorizontalMultiLevelHierarchy"/>
    <dgm:cxn modelId="{F054B13E-4470-4440-B89B-1EA1800106A8}" type="presParOf" srcId="{794FAE12-64EF-46A1-B9E5-7F15F4AC34D2}" destId="{A795C26A-BDA0-4C15-814B-9AD5C95B7F17}" srcOrd="1" destOrd="0" presId="urn:microsoft.com/office/officeart/2008/layout/HorizontalMultiLevelHierarchy"/>
    <dgm:cxn modelId="{E77DB588-FFCA-044F-92CE-9FED6500A57A}" type="presParOf" srcId="{A795C26A-BDA0-4C15-814B-9AD5C95B7F17}" destId="{732C5751-C6FA-3A40-AF4E-0AD1B6E0E77B}" srcOrd="0" destOrd="0" presId="urn:microsoft.com/office/officeart/2008/layout/HorizontalMultiLevelHierarchy"/>
    <dgm:cxn modelId="{650602FA-8B2C-EF46-BF83-254F7C0E64E0}" type="presParOf" srcId="{732C5751-C6FA-3A40-AF4E-0AD1B6E0E77B}" destId="{63132477-75C5-6F43-922F-17B6EF37022B}" srcOrd="0" destOrd="0" presId="urn:microsoft.com/office/officeart/2008/layout/HorizontalMultiLevelHierarchy"/>
    <dgm:cxn modelId="{AE04F865-57F9-FB42-A8C9-4DE11A1A9EDE}" type="presParOf" srcId="{A795C26A-BDA0-4C15-814B-9AD5C95B7F17}" destId="{9E0CB96C-F056-F84F-B2E9-377AF5D14A98}" srcOrd="1" destOrd="0" presId="urn:microsoft.com/office/officeart/2008/layout/HorizontalMultiLevelHierarchy"/>
    <dgm:cxn modelId="{76C813B0-5A1D-D540-8D4B-55AC50C2890B}" type="presParOf" srcId="{9E0CB96C-F056-F84F-B2E9-377AF5D14A98}" destId="{B16DA379-EAE0-BE41-96DC-E75FD1B8605B}" srcOrd="0" destOrd="0" presId="urn:microsoft.com/office/officeart/2008/layout/HorizontalMultiLevelHierarchy"/>
    <dgm:cxn modelId="{3E46FCB9-E818-5447-872D-FF5A88C2F5C6}" type="presParOf" srcId="{9E0CB96C-F056-F84F-B2E9-377AF5D14A98}" destId="{66ED04C4-E2E1-2442-9839-52F34D0CD5B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1E9E2F2-C91B-1349-B401-59BB8E808327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29E6AE-7681-1241-9A12-0763ADA4C6FC}">
      <dgm:prSet phldrT="[Text]" custT="1"/>
      <dgm:spPr/>
      <dgm:t>
        <a:bodyPr/>
        <a:lstStyle/>
        <a:p>
          <a:r>
            <a:rPr lang="en-US" sz="1100" dirty="0">
              <a:solidFill>
                <a:srgbClr val="554F4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Test/</a:t>
          </a:r>
        </a:p>
        <a:p>
          <a:r>
            <a:rPr lang="en-US" sz="1100" dirty="0">
              <a:solidFill>
                <a:srgbClr val="554F4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Simulate/</a:t>
          </a:r>
        </a:p>
        <a:p>
          <a:r>
            <a:rPr lang="en-US" sz="1100" dirty="0">
              <a:solidFill>
                <a:srgbClr val="554F4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Activate</a:t>
          </a:r>
        </a:p>
      </dgm:t>
    </dgm:pt>
    <dgm:pt modelId="{B335E430-6E2C-5A4E-95DB-B3963032DBAD}" type="parTrans" cxnId="{443496B0-58E0-7742-9AB2-0CCD58A91294}">
      <dgm:prSet/>
      <dgm:spPr/>
      <dgm:t>
        <a:bodyPr/>
        <a:lstStyle/>
        <a:p>
          <a:endParaRPr lang="en-US"/>
        </a:p>
      </dgm:t>
    </dgm:pt>
    <dgm:pt modelId="{90BA4F23-7ED1-E64F-9523-FFA0A15019B6}" type="sibTrans" cxnId="{443496B0-58E0-7742-9AB2-0CCD58A91294}">
      <dgm:prSet/>
      <dgm:spPr/>
      <dgm:t>
        <a:bodyPr/>
        <a:lstStyle/>
        <a:p>
          <a:endParaRPr lang="en-US"/>
        </a:p>
      </dgm:t>
    </dgm:pt>
    <dgm:pt modelId="{E77165A8-869E-6F41-92E8-08F09AF33381}">
      <dgm:prSet phldrT="[Text]" custT="1"/>
      <dgm:spPr/>
      <dgm:t>
        <a:bodyPr/>
        <a:lstStyle/>
        <a:p>
          <a:r>
            <a:rPr lang="en-US" sz="1050" dirty="0">
              <a:solidFill>
                <a:srgbClr val="554F4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Learn</a:t>
          </a:r>
        </a:p>
      </dgm:t>
    </dgm:pt>
    <dgm:pt modelId="{DB36463E-4E7C-BD49-8232-3D59ACC9727A}" type="parTrans" cxnId="{15592EA3-4495-4543-859E-4B7466DCF753}">
      <dgm:prSet/>
      <dgm:spPr/>
      <dgm:t>
        <a:bodyPr/>
        <a:lstStyle/>
        <a:p>
          <a:endParaRPr lang="en-US"/>
        </a:p>
      </dgm:t>
    </dgm:pt>
    <dgm:pt modelId="{482ECC15-7396-4240-B81B-D7B2FD051523}" type="sibTrans" cxnId="{15592EA3-4495-4543-859E-4B7466DCF753}">
      <dgm:prSet/>
      <dgm:spPr/>
      <dgm:t>
        <a:bodyPr/>
        <a:lstStyle/>
        <a:p>
          <a:endParaRPr lang="en-US"/>
        </a:p>
      </dgm:t>
    </dgm:pt>
    <dgm:pt modelId="{145662C4-0FFB-B74B-8614-308C2D215E6E}">
      <dgm:prSet phldrT="[Text]" custT="1"/>
      <dgm:spPr/>
      <dgm:t>
        <a:bodyPr/>
        <a:lstStyle/>
        <a:p>
          <a:r>
            <a:rPr lang="en-US" sz="1050" dirty="0">
              <a:solidFill>
                <a:srgbClr val="554F4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Revise</a:t>
          </a:r>
        </a:p>
      </dgm:t>
    </dgm:pt>
    <dgm:pt modelId="{F9E9F86F-ED01-084B-8B79-0044DECBDDA4}" type="parTrans" cxnId="{166327D7-DF21-A541-810D-7E42269C05C4}">
      <dgm:prSet/>
      <dgm:spPr/>
      <dgm:t>
        <a:bodyPr/>
        <a:lstStyle/>
        <a:p>
          <a:endParaRPr lang="en-US"/>
        </a:p>
      </dgm:t>
    </dgm:pt>
    <dgm:pt modelId="{85BDFDF0-C9E3-224E-A441-C161652ADE37}" type="sibTrans" cxnId="{166327D7-DF21-A541-810D-7E42269C05C4}">
      <dgm:prSet/>
      <dgm:spPr/>
      <dgm:t>
        <a:bodyPr/>
        <a:lstStyle/>
        <a:p>
          <a:endParaRPr lang="en-US"/>
        </a:p>
      </dgm:t>
    </dgm:pt>
    <dgm:pt modelId="{F4F0E26A-B5B4-4A49-B4F3-B98C6A48A300}" type="pres">
      <dgm:prSet presAssocID="{11E9E2F2-C91B-1349-B401-59BB8E808327}" presName="cycle" presStyleCnt="0">
        <dgm:presLayoutVars>
          <dgm:dir/>
          <dgm:resizeHandles val="exact"/>
        </dgm:presLayoutVars>
      </dgm:prSet>
      <dgm:spPr/>
    </dgm:pt>
    <dgm:pt modelId="{EF2F3888-2DFE-F44F-8657-215E3B92C5F4}" type="pres">
      <dgm:prSet presAssocID="{B429E6AE-7681-1241-9A12-0763ADA4C6FC}" presName="dummy" presStyleCnt="0"/>
      <dgm:spPr/>
    </dgm:pt>
    <dgm:pt modelId="{EA1916D3-BC40-074E-87C6-69E167F59605}" type="pres">
      <dgm:prSet presAssocID="{B429E6AE-7681-1241-9A12-0763ADA4C6FC}" presName="node" presStyleLbl="revTx" presStyleIdx="0" presStyleCnt="3">
        <dgm:presLayoutVars>
          <dgm:bulletEnabled val="1"/>
        </dgm:presLayoutVars>
      </dgm:prSet>
      <dgm:spPr/>
    </dgm:pt>
    <dgm:pt modelId="{581596D9-E60B-2F4C-A8E2-744CEC5049E6}" type="pres">
      <dgm:prSet presAssocID="{90BA4F23-7ED1-E64F-9523-FFA0A15019B6}" presName="sibTrans" presStyleLbl="node1" presStyleIdx="0" presStyleCnt="3"/>
      <dgm:spPr/>
    </dgm:pt>
    <dgm:pt modelId="{E2F73FBB-807F-4443-89E4-C587741A430B}" type="pres">
      <dgm:prSet presAssocID="{E77165A8-869E-6F41-92E8-08F09AF33381}" presName="dummy" presStyleCnt="0"/>
      <dgm:spPr/>
    </dgm:pt>
    <dgm:pt modelId="{BDCCD88C-AC26-8146-AD66-3A6F36C8F56B}" type="pres">
      <dgm:prSet presAssocID="{E77165A8-869E-6F41-92E8-08F09AF33381}" presName="node" presStyleLbl="revTx" presStyleIdx="1" presStyleCnt="3">
        <dgm:presLayoutVars>
          <dgm:bulletEnabled val="1"/>
        </dgm:presLayoutVars>
      </dgm:prSet>
      <dgm:spPr/>
    </dgm:pt>
    <dgm:pt modelId="{7009AE0F-6498-064B-A270-B6EE74BDB683}" type="pres">
      <dgm:prSet presAssocID="{482ECC15-7396-4240-B81B-D7B2FD051523}" presName="sibTrans" presStyleLbl="node1" presStyleIdx="1" presStyleCnt="3"/>
      <dgm:spPr/>
    </dgm:pt>
    <dgm:pt modelId="{B013B311-D554-6944-A078-781406AC1B48}" type="pres">
      <dgm:prSet presAssocID="{145662C4-0FFB-B74B-8614-308C2D215E6E}" presName="dummy" presStyleCnt="0"/>
      <dgm:spPr/>
    </dgm:pt>
    <dgm:pt modelId="{2E5A526E-EFC3-FB47-B76D-88818A02A028}" type="pres">
      <dgm:prSet presAssocID="{145662C4-0FFB-B74B-8614-308C2D215E6E}" presName="node" presStyleLbl="revTx" presStyleIdx="2" presStyleCnt="3" custScaleX="84500" custScaleY="61364">
        <dgm:presLayoutVars>
          <dgm:bulletEnabled val="1"/>
        </dgm:presLayoutVars>
      </dgm:prSet>
      <dgm:spPr/>
    </dgm:pt>
    <dgm:pt modelId="{032BE528-5FA9-D04D-8973-81590DA60A4C}" type="pres">
      <dgm:prSet presAssocID="{85BDFDF0-C9E3-224E-A441-C161652ADE37}" presName="sibTrans" presStyleLbl="node1" presStyleIdx="2" presStyleCnt="3" custLinFactNeighborY="1292"/>
      <dgm:spPr/>
    </dgm:pt>
  </dgm:ptLst>
  <dgm:cxnLst>
    <dgm:cxn modelId="{E452FA04-2855-5948-A956-4B357A26A61E}" type="presOf" srcId="{E77165A8-869E-6F41-92E8-08F09AF33381}" destId="{BDCCD88C-AC26-8146-AD66-3A6F36C8F56B}" srcOrd="0" destOrd="0" presId="urn:microsoft.com/office/officeart/2005/8/layout/cycle1"/>
    <dgm:cxn modelId="{2EF7DA23-0298-864E-BED4-FAAB272E6F4D}" type="presOf" srcId="{482ECC15-7396-4240-B81B-D7B2FD051523}" destId="{7009AE0F-6498-064B-A270-B6EE74BDB683}" srcOrd="0" destOrd="0" presId="urn:microsoft.com/office/officeart/2005/8/layout/cycle1"/>
    <dgm:cxn modelId="{5927F65F-7904-7644-8BA7-540D5722A5B0}" type="presOf" srcId="{145662C4-0FFB-B74B-8614-308C2D215E6E}" destId="{2E5A526E-EFC3-FB47-B76D-88818A02A028}" srcOrd="0" destOrd="0" presId="urn:microsoft.com/office/officeart/2005/8/layout/cycle1"/>
    <dgm:cxn modelId="{D686227F-D979-804A-AAAA-B2EBF7EFEBC1}" type="presOf" srcId="{85BDFDF0-C9E3-224E-A441-C161652ADE37}" destId="{032BE528-5FA9-D04D-8973-81590DA60A4C}" srcOrd="0" destOrd="0" presId="urn:microsoft.com/office/officeart/2005/8/layout/cycle1"/>
    <dgm:cxn modelId="{92CB728E-A5A2-6C41-878E-B616F287BC62}" type="presOf" srcId="{B429E6AE-7681-1241-9A12-0763ADA4C6FC}" destId="{EA1916D3-BC40-074E-87C6-69E167F59605}" srcOrd="0" destOrd="0" presId="urn:microsoft.com/office/officeart/2005/8/layout/cycle1"/>
    <dgm:cxn modelId="{15592EA3-4495-4543-859E-4B7466DCF753}" srcId="{11E9E2F2-C91B-1349-B401-59BB8E808327}" destId="{E77165A8-869E-6F41-92E8-08F09AF33381}" srcOrd="1" destOrd="0" parTransId="{DB36463E-4E7C-BD49-8232-3D59ACC9727A}" sibTransId="{482ECC15-7396-4240-B81B-D7B2FD051523}"/>
    <dgm:cxn modelId="{2DB61DA4-6B4D-EA41-A200-E8563112EECB}" type="presOf" srcId="{11E9E2F2-C91B-1349-B401-59BB8E808327}" destId="{F4F0E26A-B5B4-4A49-B4F3-B98C6A48A300}" srcOrd="0" destOrd="0" presId="urn:microsoft.com/office/officeart/2005/8/layout/cycle1"/>
    <dgm:cxn modelId="{443496B0-58E0-7742-9AB2-0CCD58A91294}" srcId="{11E9E2F2-C91B-1349-B401-59BB8E808327}" destId="{B429E6AE-7681-1241-9A12-0763ADA4C6FC}" srcOrd="0" destOrd="0" parTransId="{B335E430-6E2C-5A4E-95DB-B3963032DBAD}" sibTransId="{90BA4F23-7ED1-E64F-9523-FFA0A15019B6}"/>
    <dgm:cxn modelId="{1C0D3BB5-0D1A-A74D-AD27-FEDCACA4D292}" type="presOf" srcId="{90BA4F23-7ED1-E64F-9523-FFA0A15019B6}" destId="{581596D9-E60B-2F4C-A8E2-744CEC5049E6}" srcOrd="0" destOrd="0" presId="urn:microsoft.com/office/officeart/2005/8/layout/cycle1"/>
    <dgm:cxn modelId="{166327D7-DF21-A541-810D-7E42269C05C4}" srcId="{11E9E2F2-C91B-1349-B401-59BB8E808327}" destId="{145662C4-0FFB-B74B-8614-308C2D215E6E}" srcOrd="2" destOrd="0" parTransId="{F9E9F86F-ED01-084B-8B79-0044DECBDDA4}" sibTransId="{85BDFDF0-C9E3-224E-A441-C161652ADE37}"/>
    <dgm:cxn modelId="{19197B97-612B-B149-B98B-BD7624BF4278}" type="presParOf" srcId="{F4F0E26A-B5B4-4A49-B4F3-B98C6A48A300}" destId="{EF2F3888-2DFE-F44F-8657-215E3B92C5F4}" srcOrd="0" destOrd="0" presId="urn:microsoft.com/office/officeart/2005/8/layout/cycle1"/>
    <dgm:cxn modelId="{D093CA93-5E0A-ED45-A2A2-73BF4A5AE759}" type="presParOf" srcId="{F4F0E26A-B5B4-4A49-B4F3-B98C6A48A300}" destId="{EA1916D3-BC40-074E-87C6-69E167F59605}" srcOrd="1" destOrd="0" presId="urn:microsoft.com/office/officeart/2005/8/layout/cycle1"/>
    <dgm:cxn modelId="{5F0346EE-A840-574C-8993-2C1A614FFA45}" type="presParOf" srcId="{F4F0E26A-B5B4-4A49-B4F3-B98C6A48A300}" destId="{581596D9-E60B-2F4C-A8E2-744CEC5049E6}" srcOrd="2" destOrd="0" presId="urn:microsoft.com/office/officeart/2005/8/layout/cycle1"/>
    <dgm:cxn modelId="{D861B904-EF2D-7743-8053-6ECC08CB06A3}" type="presParOf" srcId="{F4F0E26A-B5B4-4A49-B4F3-B98C6A48A300}" destId="{E2F73FBB-807F-4443-89E4-C587741A430B}" srcOrd="3" destOrd="0" presId="urn:microsoft.com/office/officeart/2005/8/layout/cycle1"/>
    <dgm:cxn modelId="{BBDE1B36-ED07-1040-A8B4-5010B98E5345}" type="presParOf" srcId="{F4F0E26A-B5B4-4A49-B4F3-B98C6A48A300}" destId="{BDCCD88C-AC26-8146-AD66-3A6F36C8F56B}" srcOrd="4" destOrd="0" presId="urn:microsoft.com/office/officeart/2005/8/layout/cycle1"/>
    <dgm:cxn modelId="{B865F7EE-BE6D-F34A-B71A-AE646B4896E0}" type="presParOf" srcId="{F4F0E26A-B5B4-4A49-B4F3-B98C6A48A300}" destId="{7009AE0F-6498-064B-A270-B6EE74BDB683}" srcOrd="5" destOrd="0" presId="urn:microsoft.com/office/officeart/2005/8/layout/cycle1"/>
    <dgm:cxn modelId="{97EA36B3-0F6C-114A-80EC-BAC3D200EEE7}" type="presParOf" srcId="{F4F0E26A-B5B4-4A49-B4F3-B98C6A48A300}" destId="{B013B311-D554-6944-A078-781406AC1B48}" srcOrd="6" destOrd="0" presId="urn:microsoft.com/office/officeart/2005/8/layout/cycle1"/>
    <dgm:cxn modelId="{D12F6D07-F538-6E4C-A027-7638E41D4500}" type="presParOf" srcId="{F4F0E26A-B5B4-4A49-B4F3-B98C6A48A300}" destId="{2E5A526E-EFC3-FB47-B76D-88818A02A028}" srcOrd="7" destOrd="0" presId="urn:microsoft.com/office/officeart/2005/8/layout/cycle1"/>
    <dgm:cxn modelId="{B5A53F71-BE4B-B249-BA16-A4192AB2A717}" type="presParOf" srcId="{F4F0E26A-B5B4-4A49-B4F3-B98C6A48A300}" destId="{032BE528-5FA9-D04D-8973-81590DA60A4C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77F8A8-2AF4-4296-A2CE-B9A1284C8BB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B6550015-D947-42C7-A1AB-BC54ED8D1F8A}">
      <dgm:prSet phldrT="[Text]" custT="1"/>
      <dgm:spPr/>
      <dgm:t>
        <a:bodyPr/>
        <a:lstStyle/>
        <a:p>
          <a:r>
            <a:rPr lang="en-US" sz="16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Final Objective</a:t>
          </a:r>
        </a:p>
      </dgm:t>
    </dgm:pt>
    <dgm:pt modelId="{632D6456-4E10-432A-B0E1-61F07608DB83}" type="parTrans" cxnId="{4EECDF1C-7368-4173-B8CA-0F4DF260BF06}">
      <dgm:prSet/>
      <dgm:spPr/>
      <dgm:t>
        <a:bodyPr/>
        <a:lstStyle/>
        <a:p>
          <a:endParaRPr lang="es-ES_tradnl" noProof="0" dirty="0"/>
        </a:p>
      </dgm:t>
    </dgm:pt>
    <dgm:pt modelId="{0E19C0E4-885F-4E26-BE64-A240CDD4E70C}" type="sibTrans" cxnId="{4EECDF1C-7368-4173-B8CA-0F4DF260BF06}">
      <dgm:prSet/>
      <dgm:spPr/>
      <dgm:t>
        <a:bodyPr/>
        <a:lstStyle/>
        <a:p>
          <a:endParaRPr lang="es-ES_tradnl" noProof="0" dirty="0"/>
        </a:p>
      </dgm:t>
    </dgm:pt>
    <dgm:pt modelId="{81F601F9-29D2-4146-8AD5-D580DD5AE28C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4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</a:t>
          </a:r>
        </a:p>
      </dgm:t>
    </dgm:pt>
    <dgm:pt modelId="{B9DE22F6-F45B-4639-BB8C-BA332C764EBC}" type="parTrans" cxnId="{6B063C0C-FB9A-48CF-BE76-F88E557AE27D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7731978-B2DA-423D-A0CE-9AD5612980F3}" type="sibTrans" cxnId="{6B063C0C-FB9A-48CF-BE76-F88E557AE27D}">
      <dgm:prSet/>
      <dgm:spPr/>
      <dgm:t>
        <a:bodyPr/>
        <a:lstStyle/>
        <a:p>
          <a:endParaRPr lang="es-ES_tradnl" noProof="0" dirty="0"/>
        </a:p>
      </dgm:t>
    </dgm:pt>
    <dgm:pt modelId="{3B1A96F6-0C2F-4B9E-BE84-C22EDAE97EA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4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</a:t>
          </a:r>
        </a:p>
      </dgm:t>
    </dgm:pt>
    <dgm:pt modelId="{411FED8B-478E-462F-9751-7C9A413873EA}" type="parTrans" cxnId="{1934F44B-F654-4D84-965A-0F8559A1FDAA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8EF7E75-6957-4E83-9384-51EB916A0385}" type="sibTrans" cxnId="{1934F44B-F654-4D84-965A-0F8559A1FDAA}">
      <dgm:prSet/>
      <dgm:spPr/>
      <dgm:t>
        <a:bodyPr/>
        <a:lstStyle/>
        <a:p>
          <a:endParaRPr lang="es-ES_tradnl" noProof="0" dirty="0"/>
        </a:p>
      </dgm:t>
    </dgm:pt>
    <dgm:pt modelId="{2569FC65-A016-47C6-B306-7DF5E77F36A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What must be done to prepare for the activity?</a:t>
          </a:r>
          <a:endParaRPr lang="es-ES_tradnl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5762840D-D81D-4C07-AC2B-9341A190E0CE}" type="parTrans" cxnId="{A865D615-FB93-4DC7-9F1F-FEB4280F6C08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975672B-73CE-4848-9D57-1F74C0C07B14}" type="sibTrans" cxnId="{A865D615-FB93-4DC7-9F1F-FEB4280F6C08}">
      <dgm:prSet/>
      <dgm:spPr/>
      <dgm:t>
        <a:bodyPr/>
        <a:lstStyle/>
        <a:p>
          <a:endParaRPr lang="es-ES_tradnl" noProof="0" dirty="0"/>
        </a:p>
      </dgm:t>
    </dgm:pt>
    <dgm:pt modelId="{786FB98C-BE0F-4841-9372-61FE5494F13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What must be done to prepare for the activity?</a:t>
          </a:r>
          <a:endParaRPr lang="es-ES_tradnl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28F9C94-3BF9-43D5-A0B6-6EA6245686A1}" type="parTrans" cxnId="{458E96F5-123D-4304-A418-AFD9EF03E222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E8C0D20A-F3F2-4AC3-8977-6D9BDB0FE68E}" type="sibTrans" cxnId="{458E96F5-123D-4304-A418-AFD9EF03E222}">
      <dgm:prSet/>
      <dgm:spPr/>
      <dgm:t>
        <a:bodyPr/>
        <a:lstStyle/>
        <a:p>
          <a:endParaRPr lang="es-ES_tradnl" noProof="0" dirty="0"/>
        </a:p>
      </dgm:t>
    </dgm:pt>
    <dgm:pt modelId="{A64AB7BB-F8B2-4A27-95C3-5EABA36603D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What must be done to prepare for the activity?</a:t>
          </a:r>
          <a:endParaRPr lang="es-ES_tradnl" b="1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E0B3D68-5B1D-44FC-9E45-F587EB8DDD2A}" type="parTrans" cxnId="{ADA4A3B6-16DD-4F62-A8BE-C001873E204A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F87EFE25-ACBC-4F0B-B423-0BE9236B20E5}" type="sibTrans" cxnId="{ADA4A3B6-16DD-4F62-A8BE-C001873E204A}">
      <dgm:prSet/>
      <dgm:spPr/>
      <dgm:t>
        <a:bodyPr/>
        <a:lstStyle/>
        <a:p>
          <a:endParaRPr lang="es-ES_tradnl" noProof="0" dirty="0"/>
        </a:p>
      </dgm:t>
    </dgm:pt>
    <dgm:pt modelId="{4FFA70A2-097E-46B8-844B-DB000ABBCDD4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What must be done to prepare for the activity?</a:t>
          </a:r>
        </a:p>
      </dgm:t>
    </dgm:pt>
    <dgm:pt modelId="{1F432319-B621-43E4-B59F-525C2A8291FC}" type="parTrans" cxnId="{86D60AB4-2233-466A-941C-D6AC20AAFB4A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A5E38AE-AB46-4D8D-9056-6A06A7E143F6}" type="sibTrans" cxnId="{86D60AB4-2233-466A-941C-D6AC20AAFB4A}">
      <dgm:prSet/>
      <dgm:spPr/>
      <dgm:t>
        <a:bodyPr/>
        <a:lstStyle/>
        <a:p>
          <a:endParaRPr lang="es-ES_tradnl" noProof="0" dirty="0"/>
        </a:p>
      </dgm:t>
    </dgm:pt>
    <dgm:pt modelId="{B302BA87-4016-4CDB-967F-7A3B67916ED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_tradnl" b="1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b="1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101632EA-AD12-425A-AA46-C316ECC82F78}" type="parTrans" cxnId="{E21BB9D9-35DF-433B-B746-1F80F60A2A01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F1037541-39CA-4482-A360-23AB7CBA18A5}" type="sibTrans" cxnId="{E21BB9D9-35DF-433B-B746-1F80F60A2A01}">
      <dgm:prSet/>
      <dgm:spPr/>
      <dgm:t>
        <a:bodyPr/>
        <a:lstStyle/>
        <a:p>
          <a:endParaRPr lang="es-ES_tradnl" noProof="0" dirty="0"/>
        </a:p>
      </dgm:t>
    </dgm:pt>
    <dgm:pt modelId="{56663EBF-14EA-4028-8F83-1C7B3AE6594E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S_tradnl" b="1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b="1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E290BA1-5E71-4FC2-8185-954C3F40B083}" type="parTrans" cxnId="{A3ADD253-A35C-476D-8206-96C436C2FFCB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8BE7E1AA-C4D9-4EF6-8C14-036DEC078E61}" type="sibTrans" cxnId="{A3ADD253-A35C-476D-8206-96C436C2FFCB}">
      <dgm:prSet/>
      <dgm:spPr/>
      <dgm:t>
        <a:bodyPr/>
        <a:lstStyle/>
        <a:p>
          <a:endParaRPr lang="es-ES_tradnl" noProof="0" dirty="0"/>
        </a:p>
      </dgm:t>
    </dgm:pt>
    <dgm:pt modelId="{77E394F9-0BBC-4E57-9030-3B94B675EF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_tradnl" b="1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b="1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9495B9A6-7CB4-4B20-93F7-10B08416C63E}" type="parTrans" cxnId="{26720E94-7757-4CDA-ADF6-027BC4B1A259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D5E1D910-8EF7-44B1-AFF4-F0CF1645918A}" type="sibTrans" cxnId="{26720E94-7757-4CDA-ADF6-027BC4B1A259}">
      <dgm:prSet/>
      <dgm:spPr/>
      <dgm:t>
        <a:bodyPr/>
        <a:lstStyle/>
        <a:p>
          <a:endParaRPr lang="es-ES_tradnl" noProof="0" dirty="0"/>
        </a:p>
      </dgm:t>
    </dgm:pt>
    <dgm:pt modelId="{A3E77446-A84B-4A1F-A4AA-BB94078B7F15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_tradnl" b="1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b="1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916F845-6B36-4998-93E8-80548D8170A9}" type="parTrans" cxnId="{41EF1290-E949-4D63-9685-43F1A3BC97E6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BAB45D9-0C1E-4EC4-844A-F0F21961AEAF}" type="sibTrans" cxnId="{41EF1290-E949-4D63-9685-43F1A3BC97E6}">
      <dgm:prSet/>
      <dgm:spPr/>
      <dgm:t>
        <a:bodyPr/>
        <a:lstStyle/>
        <a:p>
          <a:endParaRPr lang="es-ES_tradnl" noProof="0" dirty="0"/>
        </a:p>
      </dgm:t>
    </dgm:pt>
    <dgm:pt modelId="{974D10D3-C0BF-42D8-A860-1373D7E1ED0B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S_tradnl" b="1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b="1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3745F5D7-5187-4B20-AC1E-091D639B42EE}" type="parTrans" cxnId="{2167D20D-E3BB-492E-A848-5387FE1CAF43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B08C926C-E9C7-4E71-8362-1CC802A5C042}" type="sibTrans" cxnId="{2167D20D-E3BB-492E-A848-5387FE1CAF43}">
      <dgm:prSet/>
      <dgm:spPr/>
      <dgm:t>
        <a:bodyPr/>
        <a:lstStyle/>
        <a:p>
          <a:endParaRPr lang="es-ES_tradnl" noProof="0" dirty="0"/>
        </a:p>
      </dgm:t>
    </dgm:pt>
    <dgm:pt modelId="{EF9B13B3-FD93-4DAA-9B95-DBBA7C8B4DB2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S_tradnl" b="1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b="1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EDBB61E2-A238-4E79-B787-F83B850E15DD}" type="parTrans" cxnId="{1D6F8173-DEF8-4C24-929B-A0ED902DF085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CB3E994-718C-47D9-A43A-5525FDEC68F0}" type="sibTrans" cxnId="{1D6F8173-DEF8-4C24-929B-A0ED902DF085}">
      <dgm:prSet/>
      <dgm:spPr/>
      <dgm:t>
        <a:bodyPr/>
        <a:lstStyle/>
        <a:p>
          <a:endParaRPr lang="es-ES_tradnl" noProof="0" dirty="0"/>
        </a:p>
      </dgm:t>
    </dgm:pt>
    <dgm:pt modelId="{8C55675E-0E09-4B6C-9F71-AD7EB26DD5F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S_tradnl" b="1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b="1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C4CA99E8-1AC7-4CD1-A82E-8A4F550812CC}" type="parTrans" cxnId="{94C2953B-2300-4EF6-928D-C63C805AA839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78176C65-F5D0-4413-B374-195DCFA20DD3}" type="sibTrans" cxnId="{94C2953B-2300-4EF6-928D-C63C805AA839}">
      <dgm:prSet/>
      <dgm:spPr/>
      <dgm:t>
        <a:bodyPr/>
        <a:lstStyle/>
        <a:p>
          <a:endParaRPr lang="es-ES_tradnl" noProof="0" dirty="0"/>
        </a:p>
      </dgm:t>
    </dgm:pt>
    <dgm:pt modelId="{7C8B94D2-4CCA-45BE-BF3F-95E8D9836172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First step to achieving your goal</a:t>
          </a:r>
        </a:p>
      </dgm:t>
    </dgm:pt>
    <dgm:pt modelId="{120A2032-1A6F-46CF-9265-1A14F7C69848}" type="sibTrans" cxnId="{C7F27879-D65C-4161-A6F2-625803AFDE9E}">
      <dgm:prSet/>
      <dgm:spPr/>
      <dgm:t>
        <a:bodyPr/>
        <a:lstStyle/>
        <a:p>
          <a:endParaRPr lang="es-ES_tradnl" noProof="0" dirty="0"/>
        </a:p>
      </dgm:t>
    </dgm:pt>
    <dgm:pt modelId="{24E06222-75C3-4D77-A905-17E6DDDA1F06}" type="parTrans" cxnId="{C7F27879-D65C-4161-A6F2-625803AFDE9E}">
      <dgm:prSet/>
      <dgm:spPr/>
      <dgm:t>
        <a:bodyPr/>
        <a:lstStyle/>
        <a:p>
          <a:endParaRPr lang="es-ES_tradnl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273D9649-D969-4FA7-95D9-E948F7FC5FFB}" type="pres">
      <dgm:prSet presAssocID="{2B77F8A8-2AF4-4296-A2CE-B9A1284C8B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BF0E25-CA8D-41CA-B6EF-38B04CA2E409}" type="pres">
      <dgm:prSet presAssocID="{B6550015-D947-42C7-A1AB-BC54ED8D1F8A}" presName="root1" presStyleCnt="0"/>
      <dgm:spPr/>
    </dgm:pt>
    <dgm:pt modelId="{CE51534C-A4A6-4253-8E6A-7F58E0121997}" type="pres">
      <dgm:prSet presAssocID="{B6550015-D947-42C7-A1AB-BC54ED8D1F8A}" presName="LevelOneTextNode" presStyleLbl="node0" presStyleIdx="0" presStyleCnt="1" custLinFactX="874805" custLinFactNeighborX="900000" custLinFactNeighborY="14479">
        <dgm:presLayoutVars>
          <dgm:chPref val="3"/>
        </dgm:presLayoutVars>
      </dgm:prSet>
      <dgm:spPr/>
    </dgm:pt>
    <dgm:pt modelId="{2A06EAFB-ED42-4DB7-9301-D2A9E09AA8DA}" type="pres">
      <dgm:prSet presAssocID="{B6550015-D947-42C7-A1AB-BC54ED8D1F8A}" presName="level2hierChild" presStyleCnt="0"/>
      <dgm:spPr/>
    </dgm:pt>
    <dgm:pt modelId="{777D5BDA-3BA0-407B-8015-00AA753CD40C}" type="pres">
      <dgm:prSet presAssocID="{B9DE22F6-F45B-4639-BB8C-BA332C764EBC}" presName="conn2-1" presStyleLbl="parChTrans1D2" presStyleIdx="0" presStyleCnt="2"/>
      <dgm:spPr/>
    </dgm:pt>
    <dgm:pt modelId="{D3ACF1C9-F260-4699-9576-A5EC1754B9FD}" type="pres">
      <dgm:prSet presAssocID="{B9DE22F6-F45B-4639-BB8C-BA332C764EBC}" presName="connTx" presStyleLbl="parChTrans1D2" presStyleIdx="0" presStyleCnt="2"/>
      <dgm:spPr/>
    </dgm:pt>
    <dgm:pt modelId="{C813F30F-95EC-4322-97F6-CEE448CDC495}" type="pres">
      <dgm:prSet presAssocID="{81F601F9-29D2-4146-8AD5-D580DD5AE28C}" presName="root2" presStyleCnt="0"/>
      <dgm:spPr/>
    </dgm:pt>
    <dgm:pt modelId="{4E272368-C049-4D78-BF98-27850D801AA2}" type="pres">
      <dgm:prSet presAssocID="{81F601F9-29D2-4146-8AD5-D580DD5AE28C}" presName="LevelTwoTextNode" presStyleLbl="node2" presStyleIdx="0" presStyleCnt="2" custLinFactX="152560" custLinFactNeighborX="200000" custLinFactNeighborY="84686">
        <dgm:presLayoutVars>
          <dgm:chPref val="3"/>
        </dgm:presLayoutVars>
      </dgm:prSet>
      <dgm:spPr/>
    </dgm:pt>
    <dgm:pt modelId="{7BED9984-2F45-47DC-B56E-3CC41DBC414B}" type="pres">
      <dgm:prSet presAssocID="{81F601F9-29D2-4146-8AD5-D580DD5AE28C}" presName="level3hierChild" presStyleCnt="0"/>
      <dgm:spPr/>
    </dgm:pt>
    <dgm:pt modelId="{E396543F-381D-4782-9D2A-CEFB1245FF88}" type="pres">
      <dgm:prSet presAssocID="{CE0B3D68-5B1D-44FC-9E45-F587EB8DDD2A}" presName="conn2-1" presStyleLbl="parChTrans1D3" presStyleIdx="0" presStyleCnt="3"/>
      <dgm:spPr/>
    </dgm:pt>
    <dgm:pt modelId="{5E9A045A-E42A-4B36-B26C-BDFE2CF6CA98}" type="pres">
      <dgm:prSet presAssocID="{CE0B3D68-5B1D-44FC-9E45-F587EB8DDD2A}" presName="connTx" presStyleLbl="parChTrans1D3" presStyleIdx="0" presStyleCnt="3"/>
      <dgm:spPr/>
    </dgm:pt>
    <dgm:pt modelId="{73F3DB93-42B0-41A3-97E2-43B3105CB48B}" type="pres">
      <dgm:prSet presAssocID="{A64AB7BB-F8B2-4A27-95C3-5EABA36603D5}" presName="root2" presStyleCnt="0"/>
      <dgm:spPr/>
    </dgm:pt>
    <dgm:pt modelId="{A0514AFB-3FC2-4D31-A22A-F24FC1C846E8}" type="pres">
      <dgm:prSet presAssocID="{A64AB7BB-F8B2-4A27-95C3-5EABA36603D5}" presName="LevelTwoTextNode" presStyleLbl="node3" presStyleIdx="0" presStyleCnt="3" custLinFactNeighborX="88856" custLinFactNeighborY="28009">
        <dgm:presLayoutVars>
          <dgm:chPref val="3"/>
        </dgm:presLayoutVars>
      </dgm:prSet>
      <dgm:spPr/>
    </dgm:pt>
    <dgm:pt modelId="{0AB23FEC-EEAF-4F6D-97B1-6D75780090A0}" type="pres">
      <dgm:prSet presAssocID="{A64AB7BB-F8B2-4A27-95C3-5EABA36603D5}" presName="level3hierChild" presStyleCnt="0"/>
      <dgm:spPr/>
    </dgm:pt>
    <dgm:pt modelId="{F1EF12DF-7E65-421E-A95B-4B95A3DF6BE3}" type="pres">
      <dgm:prSet presAssocID="{1F432319-B621-43E4-B59F-525C2A8291FC}" presName="conn2-1" presStyleLbl="parChTrans1D4" presStyleIdx="0" presStyleCnt="9"/>
      <dgm:spPr/>
    </dgm:pt>
    <dgm:pt modelId="{3C3E4E61-AC9B-4C84-9666-26811B585330}" type="pres">
      <dgm:prSet presAssocID="{1F432319-B621-43E4-B59F-525C2A8291FC}" presName="connTx" presStyleLbl="parChTrans1D4" presStyleIdx="0" presStyleCnt="9"/>
      <dgm:spPr/>
    </dgm:pt>
    <dgm:pt modelId="{794FAE12-64EF-46A1-B9E5-7F15F4AC34D2}" type="pres">
      <dgm:prSet presAssocID="{4FFA70A2-097E-46B8-844B-DB000ABBCDD4}" presName="root2" presStyleCnt="0"/>
      <dgm:spPr/>
    </dgm:pt>
    <dgm:pt modelId="{28DA7593-EB44-4653-8B48-BC1FCFB765C4}" type="pres">
      <dgm:prSet presAssocID="{4FFA70A2-097E-46B8-844B-DB000ABBCDD4}" presName="LevelTwoTextNode" presStyleLbl="node4" presStyleIdx="0" presStyleCnt="9" custLinFactX="-91745" custLinFactNeighborX="-100000" custLinFactNeighborY="-18757">
        <dgm:presLayoutVars>
          <dgm:chPref val="3"/>
        </dgm:presLayoutVars>
      </dgm:prSet>
      <dgm:spPr/>
    </dgm:pt>
    <dgm:pt modelId="{A795C26A-BDA0-4C15-814B-9AD5C95B7F17}" type="pres">
      <dgm:prSet presAssocID="{4FFA70A2-097E-46B8-844B-DB000ABBCDD4}" presName="level3hierChild" presStyleCnt="0"/>
      <dgm:spPr/>
    </dgm:pt>
    <dgm:pt modelId="{F1123F14-425F-41EE-8A94-06E710963768}" type="pres">
      <dgm:prSet presAssocID="{24E06222-75C3-4D77-A905-17E6DDDA1F06}" presName="conn2-1" presStyleLbl="parChTrans1D4" presStyleIdx="1" presStyleCnt="9"/>
      <dgm:spPr/>
    </dgm:pt>
    <dgm:pt modelId="{E05059D0-2DF0-4528-B232-CBE973850689}" type="pres">
      <dgm:prSet presAssocID="{24E06222-75C3-4D77-A905-17E6DDDA1F06}" presName="connTx" presStyleLbl="parChTrans1D4" presStyleIdx="1" presStyleCnt="9"/>
      <dgm:spPr/>
    </dgm:pt>
    <dgm:pt modelId="{89FD64A3-4FD2-475D-B48F-CBC4212EA020}" type="pres">
      <dgm:prSet presAssocID="{7C8B94D2-4CCA-45BE-BF3F-95E8D9836172}" presName="root2" presStyleCnt="0"/>
      <dgm:spPr/>
    </dgm:pt>
    <dgm:pt modelId="{529E363B-2405-4C51-B544-7C9B3B8A5FCD}" type="pres">
      <dgm:prSet presAssocID="{7C8B94D2-4CCA-45BE-BF3F-95E8D9836172}" presName="LevelTwoTextNode" presStyleLbl="node4" presStyleIdx="1" presStyleCnt="9" custLinFactX="-200000" custLinFactNeighborX="-299123" custLinFactNeighborY="-18757">
        <dgm:presLayoutVars>
          <dgm:chPref val="3"/>
        </dgm:presLayoutVars>
      </dgm:prSet>
      <dgm:spPr/>
    </dgm:pt>
    <dgm:pt modelId="{B97A6B85-1267-40F0-873E-8F3178B4ACB8}" type="pres">
      <dgm:prSet presAssocID="{7C8B94D2-4CCA-45BE-BF3F-95E8D9836172}" presName="level3hierChild" presStyleCnt="0"/>
      <dgm:spPr/>
    </dgm:pt>
    <dgm:pt modelId="{A8CE4AE5-28D0-4C04-80FC-6AF82BE5974A}" type="pres">
      <dgm:prSet presAssocID="{411FED8B-478E-462F-9751-7C9A413873EA}" presName="conn2-1" presStyleLbl="parChTrans1D2" presStyleIdx="1" presStyleCnt="2"/>
      <dgm:spPr/>
    </dgm:pt>
    <dgm:pt modelId="{7F8609A1-B884-4169-9316-695756B65DD8}" type="pres">
      <dgm:prSet presAssocID="{411FED8B-478E-462F-9751-7C9A413873EA}" presName="connTx" presStyleLbl="parChTrans1D2" presStyleIdx="1" presStyleCnt="2"/>
      <dgm:spPr/>
    </dgm:pt>
    <dgm:pt modelId="{D5A9CD89-CE24-48E2-9511-63B725E3F98C}" type="pres">
      <dgm:prSet presAssocID="{3B1A96F6-0C2F-4B9E-BE84-C22EDAE97EAB}" presName="root2" presStyleCnt="0"/>
      <dgm:spPr/>
    </dgm:pt>
    <dgm:pt modelId="{18D89B5E-9D81-4D5F-858D-0F4F15597D9C}" type="pres">
      <dgm:prSet presAssocID="{3B1A96F6-0C2F-4B9E-BE84-C22EDAE97EAB}" presName="LevelTwoTextNode" presStyleLbl="node2" presStyleIdx="1" presStyleCnt="2" custLinFactX="152560" custLinFactNeighborX="200000" custLinFactNeighborY="21441">
        <dgm:presLayoutVars>
          <dgm:chPref val="3"/>
        </dgm:presLayoutVars>
      </dgm:prSet>
      <dgm:spPr/>
    </dgm:pt>
    <dgm:pt modelId="{254C2341-5730-4752-BB80-05F4FA0EB74E}" type="pres">
      <dgm:prSet presAssocID="{3B1A96F6-0C2F-4B9E-BE84-C22EDAE97EAB}" presName="level3hierChild" presStyleCnt="0"/>
      <dgm:spPr/>
    </dgm:pt>
    <dgm:pt modelId="{72253EDC-5F3B-4554-AEB5-E667B13C03D2}" type="pres">
      <dgm:prSet presAssocID="{5762840D-D81D-4C07-AC2B-9341A190E0CE}" presName="conn2-1" presStyleLbl="parChTrans1D3" presStyleIdx="1" presStyleCnt="3"/>
      <dgm:spPr/>
    </dgm:pt>
    <dgm:pt modelId="{E31AE3C5-8DA3-47CC-86D4-40076B280F89}" type="pres">
      <dgm:prSet presAssocID="{5762840D-D81D-4C07-AC2B-9341A190E0CE}" presName="connTx" presStyleLbl="parChTrans1D3" presStyleIdx="1" presStyleCnt="3"/>
      <dgm:spPr/>
    </dgm:pt>
    <dgm:pt modelId="{BE841E0B-C983-4A0D-8A44-B8A5247DAB83}" type="pres">
      <dgm:prSet presAssocID="{2569FC65-A016-47C6-B306-7DF5E77F36A4}" presName="root2" presStyleCnt="0"/>
      <dgm:spPr/>
    </dgm:pt>
    <dgm:pt modelId="{14C20730-886E-4D58-A2F4-DF7A4C0A85E7}" type="pres">
      <dgm:prSet presAssocID="{2569FC65-A016-47C6-B306-7DF5E77F36A4}" presName="LevelTwoTextNode" presStyleLbl="node3" presStyleIdx="1" presStyleCnt="3" custLinFactNeighborX="88856" custLinFactNeighborY="13862">
        <dgm:presLayoutVars>
          <dgm:chPref val="3"/>
        </dgm:presLayoutVars>
      </dgm:prSet>
      <dgm:spPr/>
    </dgm:pt>
    <dgm:pt modelId="{1564012D-3B6D-447A-91BD-5B6F23AF7254}" type="pres">
      <dgm:prSet presAssocID="{2569FC65-A016-47C6-B306-7DF5E77F36A4}" presName="level3hierChild" presStyleCnt="0"/>
      <dgm:spPr/>
    </dgm:pt>
    <dgm:pt modelId="{21719D2B-8E27-421F-A5CC-6A93D08C4E54}" type="pres">
      <dgm:prSet presAssocID="{101632EA-AD12-425A-AA46-C316ECC82F78}" presName="conn2-1" presStyleLbl="parChTrans1D4" presStyleIdx="2" presStyleCnt="9"/>
      <dgm:spPr/>
    </dgm:pt>
    <dgm:pt modelId="{5B86B273-CECB-4439-9E42-7AC9570F9389}" type="pres">
      <dgm:prSet presAssocID="{101632EA-AD12-425A-AA46-C316ECC82F78}" presName="connTx" presStyleLbl="parChTrans1D4" presStyleIdx="2" presStyleCnt="9"/>
      <dgm:spPr/>
    </dgm:pt>
    <dgm:pt modelId="{3C138C2D-B163-4338-985A-ED6DD509686F}" type="pres">
      <dgm:prSet presAssocID="{B302BA87-4016-4CDB-967F-7A3B67916EDD}" presName="root2" presStyleCnt="0"/>
      <dgm:spPr/>
    </dgm:pt>
    <dgm:pt modelId="{D1D7A469-3E9E-4350-848A-C0B5BABC330A}" type="pres">
      <dgm:prSet presAssocID="{B302BA87-4016-4CDB-967F-7A3B67916EDD}" presName="LevelTwoTextNode" presStyleLbl="node4" presStyleIdx="2" presStyleCnt="9" custLinFactX="-93924" custLinFactNeighborX="-100000" custLinFactNeighborY="-52814">
        <dgm:presLayoutVars>
          <dgm:chPref val="3"/>
        </dgm:presLayoutVars>
      </dgm:prSet>
      <dgm:spPr/>
    </dgm:pt>
    <dgm:pt modelId="{0E57F9CC-03C6-4CAE-BBCE-6D4BD1A8BBA0}" type="pres">
      <dgm:prSet presAssocID="{B302BA87-4016-4CDB-967F-7A3B67916EDD}" presName="level3hierChild" presStyleCnt="0"/>
      <dgm:spPr/>
    </dgm:pt>
    <dgm:pt modelId="{1A2BC27E-05B8-4A7C-A6F8-150336A2B1DE}" type="pres">
      <dgm:prSet presAssocID="{3745F5D7-5187-4B20-AC1E-091D639B42EE}" presName="conn2-1" presStyleLbl="parChTrans1D4" presStyleIdx="3" presStyleCnt="9"/>
      <dgm:spPr/>
    </dgm:pt>
    <dgm:pt modelId="{70432C45-FA23-4CB8-8AEA-84C720F67CA0}" type="pres">
      <dgm:prSet presAssocID="{3745F5D7-5187-4B20-AC1E-091D639B42EE}" presName="connTx" presStyleLbl="parChTrans1D4" presStyleIdx="3" presStyleCnt="9"/>
      <dgm:spPr/>
    </dgm:pt>
    <dgm:pt modelId="{59BE8398-3293-45D8-94E9-E541C6B0033D}" type="pres">
      <dgm:prSet presAssocID="{974D10D3-C0BF-42D8-A860-1373D7E1ED0B}" presName="root2" presStyleCnt="0"/>
      <dgm:spPr/>
    </dgm:pt>
    <dgm:pt modelId="{84797072-5677-46C4-AF88-094E636A0DE7}" type="pres">
      <dgm:prSet presAssocID="{974D10D3-C0BF-42D8-A860-1373D7E1ED0B}" presName="LevelTwoTextNode" presStyleLbl="node4" presStyleIdx="3" presStyleCnt="9" custLinFactX="-200000" custLinFactNeighborX="-299123" custLinFactNeighborY="-18873">
        <dgm:presLayoutVars>
          <dgm:chPref val="3"/>
        </dgm:presLayoutVars>
      </dgm:prSet>
      <dgm:spPr/>
    </dgm:pt>
    <dgm:pt modelId="{EB07A367-678B-495E-AB32-92BBD91C37ED}" type="pres">
      <dgm:prSet presAssocID="{974D10D3-C0BF-42D8-A860-1373D7E1ED0B}" presName="level3hierChild" presStyleCnt="0"/>
      <dgm:spPr/>
    </dgm:pt>
    <dgm:pt modelId="{28CBAABA-78AF-43B2-B3AA-A5F5B017405D}" type="pres">
      <dgm:prSet presAssocID="{6E290BA1-5E71-4FC2-8185-954C3F40B083}" presName="conn2-1" presStyleLbl="parChTrans1D4" presStyleIdx="4" presStyleCnt="9"/>
      <dgm:spPr/>
    </dgm:pt>
    <dgm:pt modelId="{B5F08F43-F2BD-4D90-969F-F19B6681EE53}" type="pres">
      <dgm:prSet presAssocID="{6E290BA1-5E71-4FC2-8185-954C3F40B083}" presName="connTx" presStyleLbl="parChTrans1D4" presStyleIdx="4" presStyleCnt="9"/>
      <dgm:spPr/>
    </dgm:pt>
    <dgm:pt modelId="{8E0ED62C-9DB5-4356-82D1-5C83A0AD854B}" type="pres">
      <dgm:prSet presAssocID="{56663EBF-14EA-4028-8F83-1C7B3AE6594E}" presName="root2" presStyleCnt="0"/>
      <dgm:spPr/>
    </dgm:pt>
    <dgm:pt modelId="{94C782F9-1ED0-4D87-8708-0B7F51034D80}" type="pres">
      <dgm:prSet presAssocID="{56663EBF-14EA-4028-8F83-1C7B3AE6594E}" presName="LevelTwoTextNode" presStyleLbl="node4" presStyleIdx="4" presStyleCnt="9" custLinFactX="-200000" custLinFactNeighborX="-299123" custLinFactNeighborY="-31962">
        <dgm:presLayoutVars>
          <dgm:chPref val="3"/>
        </dgm:presLayoutVars>
      </dgm:prSet>
      <dgm:spPr/>
    </dgm:pt>
    <dgm:pt modelId="{EE62FEB1-7ACD-4D15-9613-6FFE2B853EFB}" type="pres">
      <dgm:prSet presAssocID="{56663EBF-14EA-4028-8F83-1C7B3AE6594E}" presName="level3hierChild" presStyleCnt="0"/>
      <dgm:spPr/>
    </dgm:pt>
    <dgm:pt modelId="{311AF285-0DFD-499E-804D-6C90CF621B76}" type="pres">
      <dgm:prSet presAssocID="{228F9C94-3BF9-43D5-A0B6-6EA6245686A1}" presName="conn2-1" presStyleLbl="parChTrans1D3" presStyleIdx="2" presStyleCnt="3"/>
      <dgm:spPr/>
    </dgm:pt>
    <dgm:pt modelId="{81F238BD-CF43-4B85-BC3B-90EE0C8AE4DE}" type="pres">
      <dgm:prSet presAssocID="{228F9C94-3BF9-43D5-A0B6-6EA6245686A1}" presName="connTx" presStyleLbl="parChTrans1D3" presStyleIdx="2" presStyleCnt="3"/>
      <dgm:spPr/>
    </dgm:pt>
    <dgm:pt modelId="{E33837B0-EC6E-4F07-B67F-A967C7448EA8}" type="pres">
      <dgm:prSet presAssocID="{786FB98C-BE0F-4841-9372-61FE5494F13B}" presName="root2" presStyleCnt="0"/>
      <dgm:spPr/>
    </dgm:pt>
    <dgm:pt modelId="{253AD7E0-9CA2-4C97-A127-E3090A83F377}" type="pres">
      <dgm:prSet presAssocID="{786FB98C-BE0F-4841-9372-61FE5494F13B}" presName="LevelTwoTextNode" presStyleLbl="node3" presStyleIdx="2" presStyleCnt="3" custLinFactNeighborX="95872" custLinFactNeighborY="-28587">
        <dgm:presLayoutVars>
          <dgm:chPref val="3"/>
        </dgm:presLayoutVars>
      </dgm:prSet>
      <dgm:spPr/>
    </dgm:pt>
    <dgm:pt modelId="{C532B8D1-ABE8-4424-9CB5-9AD111B546AF}" type="pres">
      <dgm:prSet presAssocID="{786FB98C-BE0F-4841-9372-61FE5494F13B}" presName="level3hierChild" presStyleCnt="0"/>
      <dgm:spPr/>
    </dgm:pt>
    <dgm:pt modelId="{5D0D864F-4A23-4B26-AB38-6CAD81400C19}" type="pres">
      <dgm:prSet presAssocID="{2916F845-6B36-4998-93E8-80548D8170A9}" presName="conn2-1" presStyleLbl="parChTrans1D4" presStyleIdx="5" presStyleCnt="9"/>
      <dgm:spPr/>
    </dgm:pt>
    <dgm:pt modelId="{064A3874-0419-4E56-907E-1C7D9CC229D9}" type="pres">
      <dgm:prSet presAssocID="{2916F845-6B36-4998-93E8-80548D8170A9}" presName="connTx" presStyleLbl="parChTrans1D4" presStyleIdx="5" presStyleCnt="9"/>
      <dgm:spPr/>
    </dgm:pt>
    <dgm:pt modelId="{DE979427-1C2E-4FFC-BE62-0DAB9FEC1DF5}" type="pres">
      <dgm:prSet presAssocID="{A3E77446-A84B-4A1F-A4AA-BB94078B7F15}" presName="root2" presStyleCnt="0"/>
      <dgm:spPr/>
    </dgm:pt>
    <dgm:pt modelId="{D228650B-875C-4112-AA8E-5818AE5D580D}" type="pres">
      <dgm:prSet presAssocID="{A3E77446-A84B-4A1F-A4AA-BB94078B7F15}" presName="LevelTwoTextNode" presStyleLbl="node4" presStyleIdx="5" presStyleCnt="9" custLinFactX="-91019" custLinFactNeighborX="-100000" custLinFactNeighborY="-50028">
        <dgm:presLayoutVars>
          <dgm:chPref val="3"/>
        </dgm:presLayoutVars>
      </dgm:prSet>
      <dgm:spPr/>
    </dgm:pt>
    <dgm:pt modelId="{CBF951F5-6D4D-48F3-B4EB-1C73BEA32B4C}" type="pres">
      <dgm:prSet presAssocID="{A3E77446-A84B-4A1F-A4AA-BB94078B7F15}" presName="level3hierChild" presStyleCnt="0"/>
      <dgm:spPr/>
    </dgm:pt>
    <dgm:pt modelId="{8473AFF4-0693-41A5-9636-013F6D43D96A}" type="pres">
      <dgm:prSet presAssocID="{EDBB61E2-A238-4E79-B787-F83B850E15DD}" presName="conn2-1" presStyleLbl="parChTrans1D4" presStyleIdx="6" presStyleCnt="9"/>
      <dgm:spPr/>
    </dgm:pt>
    <dgm:pt modelId="{8B349FBE-3086-4B3A-BE2A-0B087B1EC980}" type="pres">
      <dgm:prSet presAssocID="{EDBB61E2-A238-4E79-B787-F83B850E15DD}" presName="connTx" presStyleLbl="parChTrans1D4" presStyleIdx="6" presStyleCnt="9"/>
      <dgm:spPr/>
    </dgm:pt>
    <dgm:pt modelId="{2CAF789D-6265-4C2D-B993-77FDA4D550C5}" type="pres">
      <dgm:prSet presAssocID="{EF9B13B3-FD93-4DAA-9B95-DBBA7C8B4DB2}" presName="root2" presStyleCnt="0"/>
      <dgm:spPr/>
    </dgm:pt>
    <dgm:pt modelId="{D9EDE756-F3EF-4499-B581-5418EB7BCF96}" type="pres">
      <dgm:prSet presAssocID="{EF9B13B3-FD93-4DAA-9B95-DBBA7C8B4DB2}" presName="LevelTwoTextNode" presStyleLbl="node4" presStyleIdx="6" presStyleCnt="9" custLinFactX="-200000" custLinFactNeighborX="-299123" custLinFactNeighborY="-39507">
        <dgm:presLayoutVars>
          <dgm:chPref val="3"/>
        </dgm:presLayoutVars>
      </dgm:prSet>
      <dgm:spPr/>
    </dgm:pt>
    <dgm:pt modelId="{844D66EF-DBE1-4B61-9531-8A6C228CD82B}" type="pres">
      <dgm:prSet presAssocID="{EF9B13B3-FD93-4DAA-9B95-DBBA7C8B4DB2}" presName="level3hierChild" presStyleCnt="0"/>
      <dgm:spPr/>
    </dgm:pt>
    <dgm:pt modelId="{23BDA780-7A19-49C7-AD17-CA60C2DBC0A2}" type="pres">
      <dgm:prSet presAssocID="{9495B9A6-7CB4-4B20-93F7-10B08416C63E}" presName="conn2-1" presStyleLbl="parChTrans1D4" presStyleIdx="7" presStyleCnt="9"/>
      <dgm:spPr/>
    </dgm:pt>
    <dgm:pt modelId="{54FB1696-3115-4BC0-8278-9741A5968D94}" type="pres">
      <dgm:prSet presAssocID="{9495B9A6-7CB4-4B20-93F7-10B08416C63E}" presName="connTx" presStyleLbl="parChTrans1D4" presStyleIdx="7" presStyleCnt="9"/>
      <dgm:spPr/>
    </dgm:pt>
    <dgm:pt modelId="{48E0E707-9D00-44C3-A3CC-09215D52509F}" type="pres">
      <dgm:prSet presAssocID="{77E394F9-0BBC-4E57-9030-3B94B675EF80}" presName="root2" presStyleCnt="0"/>
      <dgm:spPr/>
    </dgm:pt>
    <dgm:pt modelId="{DAA821FE-5F0B-4508-840E-A1EE01BCB455}" type="pres">
      <dgm:prSet presAssocID="{77E394F9-0BBC-4E57-9030-3B94B675EF80}" presName="LevelTwoTextNode" presStyleLbl="node4" presStyleIdx="7" presStyleCnt="9" custLinFactX="-96103" custLinFactNeighborX="-100000" custLinFactNeighborY="-28065">
        <dgm:presLayoutVars>
          <dgm:chPref val="3"/>
        </dgm:presLayoutVars>
      </dgm:prSet>
      <dgm:spPr/>
    </dgm:pt>
    <dgm:pt modelId="{C8F8414D-8486-4A05-8EE6-18E770006795}" type="pres">
      <dgm:prSet presAssocID="{77E394F9-0BBC-4E57-9030-3B94B675EF80}" presName="level3hierChild" presStyleCnt="0"/>
      <dgm:spPr/>
    </dgm:pt>
    <dgm:pt modelId="{F6421E45-2D9B-49D6-855D-651FAD46C429}" type="pres">
      <dgm:prSet presAssocID="{C4CA99E8-1AC7-4CD1-A82E-8A4F550812CC}" presName="conn2-1" presStyleLbl="parChTrans1D4" presStyleIdx="8" presStyleCnt="9"/>
      <dgm:spPr/>
    </dgm:pt>
    <dgm:pt modelId="{2FCFABE5-1389-401E-A5AD-C3381245B71C}" type="pres">
      <dgm:prSet presAssocID="{C4CA99E8-1AC7-4CD1-A82E-8A4F550812CC}" presName="connTx" presStyleLbl="parChTrans1D4" presStyleIdx="8" presStyleCnt="9"/>
      <dgm:spPr/>
    </dgm:pt>
    <dgm:pt modelId="{F04DF4B3-E0B6-4711-84AA-AEA74562224E}" type="pres">
      <dgm:prSet presAssocID="{8C55675E-0E09-4B6C-9F71-AD7EB26DD5FA}" presName="root2" presStyleCnt="0"/>
      <dgm:spPr/>
    </dgm:pt>
    <dgm:pt modelId="{CA62D21C-CF5F-43E1-BCB4-1A4285134380}" type="pres">
      <dgm:prSet presAssocID="{8C55675E-0E09-4B6C-9F71-AD7EB26DD5FA}" presName="LevelTwoTextNode" presStyleLbl="node4" presStyleIdx="8" presStyleCnt="9" custLinFactX="-200000" custLinFactNeighborX="-299123" custLinFactNeighborY="-28065">
        <dgm:presLayoutVars>
          <dgm:chPref val="3"/>
        </dgm:presLayoutVars>
      </dgm:prSet>
      <dgm:spPr/>
    </dgm:pt>
    <dgm:pt modelId="{D3D551E5-D5C0-4103-ABA2-ECFAA1338114}" type="pres">
      <dgm:prSet presAssocID="{8C55675E-0E09-4B6C-9F71-AD7EB26DD5FA}" presName="level3hierChild" presStyleCnt="0"/>
      <dgm:spPr/>
    </dgm:pt>
  </dgm:ptLst>
  <dgm:cxnLst>
    <dgm:cxn modelId="{15AD0602-2A92-4AB9-BE88-B89636916CEB}" type="presOf" srcId="{EDBB61E2-A238-4E79-B787-F83B850E15DD}" destId="{8473AFF4-0693-41A5-9636-013F6D43D96A}" srcOrd="0" destOrd="0" presId="urn:microsoft.com/office/officeart/2008/layout/HorizontalMultiLevelHierarchy"/>
    <dgm:cxn modelId="{5C8A9E08-FCFD-4438-9617-F736A6659E77}" type="presOf" srcId="{228F9C94-3BF9-43D5-A0B6-6EA6245686A1}" destId="{81F238BD-CF43-4B85-BC3B-90EE0C8AE4DE}" srcOrd="1" destOrd="0" presId="urn:microsoft.com/office/officeart/2008/layout/HorizontalMultiLevelHierarchy"/>
    <dgm:cxn modelId="{3B5FE90B-13A2-40AB-81A5-6C906BF828EA}" type="presOf" srcId="{A3E77446-A84B-4A1F-A4AA-BB94078B7F15}" destId="{D228650B-875C-4112-AA8E-5818AE5D580D}" srcOrd="0" destOrd="0" presId="urn:microsoft.com/office/officeart/2008/layout/HorizontalMultiLevelHierarchy"/>
    <dgm:cxn modelId="{6B063C0C-FB9A-48CF-BE76-F88E557AE27D}" srcId="{B6550015-D947-42C7-A1AB-BC54ED8D1F8A}" destId="{81F601F9-29D2-4146-8AD5-D580DD5AE28C}" srcOrd="0" destOrd="0" parTransId="{B9DE22F6-F45B-4639-BB8C-BA332C764EBC}" sibTransId="{07731978-B2DA-423D-A0CE-9AD5612980F3}"/>
    <dgm:cxn modelId="{2167D20D-E3BB-492E-A848-5387FE1CAF43}" srcId="{B302BA87-4016-4CDB-967F-7A3B67916EDD}" destId="{974D10D3-C0BF-42D8-A860-1373D7E1ED0B}" srcOrd="0" destOrd="0" parTransId="{3745F5D7-5187-4B20-AC1E-091D639B42EE}" sibTransId="{B08C926C-E9C7-4E71-8362-1CC802A5C042}"/>
    <dgm:cxn modelId="{59FC9112-3C36-455D-9DC5-BF40BD88BDEA}" type="presOf" srcId="{77E394F9-0BBC-4E57-9030-3B94B675EF80}" destId="{DAA821FE-5F0B-4508-840E-A1EE01BCB455}" srcOrd="0" destOrd="0" presId="urn:microsoft.com/office/officeart/2008/layout/HorizontalMultiLevelHierarchy"/>
    <dgm:cxn modelId="{A865D615-FB93-4DC7-9F1F-FEB4280F6C08}" srcId="{3B1A96F6-0C2F-4B9E-BE84-C22EDAE97EAB}" destId="{2569FC65-A016-47C6-B306-7DF5E77F36A4}" srcOrd="0" destOrd="0" parTransId="{5762840D-D81D-4C07-AC2B-9341A190E0CE}" sibTransId="{8975672B-73CE-4848-9D57-1F74C0C07B14}"/>
    <dgm:cxn modelId="{4EECDF1C-7368-4173-B8CA-0F4DF260BF06}" srcId="{2B77F8A8-2AF4-4296-A2CE-B9A1284C8BBA}" destId="{B6550015-D947-42C7-A1AB-BC54ED8D1F8A}" srcOrd="0" destOrd="0" parTransId="{632D6456-4E10-432A-B0E1-61F07608DB83}" sibTransId="{0E19C0E4-885F-4E26-BE64-A240CDD4E70C}"/>
    <dgm:cxn modelId="{F5E7CA1D-9B37-48CC-B3AB-B5BC0C91CD76}" type="presOf" srcId="{56663EBF-14EA-4028-8F83-1C7B3AE6594E}" destId="{94C782F9-1ED0-4D87-8708-0B7F51034D80}" srcOrd="0" destOrd="0" presId="urn:microsoft.com/office/officeart/2008/layout/HorizontalMultiLevelHierarchy"/>
    <dgm:cxn modelId="{E0F20220-4D2C-4737-A8A8-067272E335BA}" type="presOf" srcId="{5762840D-D81D-4C07-AC2B-9341A190E0CE}" destId="{72253EDC-5F3B-4554-AEB5-E667B13C03D2}" srcOrd="0" destOrd="0" presId="urn:microsoft.com/office/officeart/2008/layout/HorizontalMultiLevelHierarchy"/>
    <dgm:cxn modelId="{CAC9EC21-0BD3-4540-BFFD-002959A0BDA0}" type="presOf" srcId="{B6550015-D947-42C7-A1AB-BC54ED8D1F8A}" destId="{CE51534C-A4A6-4253-8E6A-7F58E0121997}" srcOrd="0" destOrd="0" presId="urn:microsoft.com/office/officeart/2008/layout/HorizontalMultiLevelHierarchy"/>
    <dgm:cxn modelId="{BF9F9722-7F96-4A21-934F-AA09C80B8965}" type="presOf" srcId="{2916F845-6B36-4998-93E8-80548D8170A9}" destId="{064A3874-0419-4E56-907E-1C7D9CC229D9}" srcOrd="1" destOrd="0" presId="urn:microsoft.com/office/officeart/2008/layout/HorizontalMultiLevelHierarchy"/>
    <dgm:cxn modelId="{D85BE925-8DCC-49C2-825B-0CED5D81DADD}" type="presOf" srcId="{974D10D3-C0BF-42D8-A860-1373D7E1ED0B}" destId="{84797072-5677-46C4-AF88-094E636A0DE7}" srcOrd="0" destOrd="0" presId="urn:microsoft.com/office/officeart/2008/layout/HorizontalMultiLevelHierarchy"/>
    <dgm:cxn modelId="{9E87FB27-9B4A-43B1-B359-0BD4E3A79C8F}" type="presOf" srcId="{EDBB61E2-A238-4E79-B787-F83B850E15DD}" destId="{8B349FBE-3086-4B3A-BE2A-0B087B1EC980}" srcOrd="1" destOrd="0" presId="urn:microsoft.com/office/officeart/2008/layout/HorizontalMultiLevelHierarchy"/>
    <dgm:cxn modelId="{3B123629-2F01-4A38-B8D7-3C1BA2D1F000}" type="presOf" srcId="{24E06222-75C3-4D77-A905-17E6DDDA1F06}" destId="{F1123F14-425F-41EE-8A94-06E710963768}" srcOrd="0" destOrd="0" presId="urn:microsoft.com/office/officeart/2008/layout/HorizontalMultiLevelHierarchy"/>
    <dgm:cxn modelId="{9CE2332C-862E-4DEF-B19D-83DC1053C8E7}" type="presOf" srcId="{9495B9A6-7CB4-4B20-93F7-10B08416C63E}" destId="{23BDA780-7A19-49C7-AD17-CA60C2DBC0A2}" srcOrd="0" destOrd="0" presId="urn:microsoft.com/office/officeart/2008/layout/HorizontalMultiLevelHierarchy"/>
    <dgm:cxn modelId="{94C2953B-2300-4EF6-928D-C63C805AA839}" srcId="{77E394F9-0BBC-4E57-9030-3B94B675EF80}" destId="{8C55675E-0E09-4B6C-9F71-AD7EB26DD5FA}" srcOrd="0" destOrd="0" parTransId="{C4CA99E8-1AC7-4CD1-A82E-8A4F550812CC}" sibTransId="{78176C65-F5D0-4413-B374-195DCFA20DD3}"/>
    <dgm:cxn modelId="{12A0CA3E-2113-45F2-80F1-C6F2FA57723B}" type="presOf" srcId="{7C8B94D2-4CCA-45BE-BF3F-95E8D9836172}" destId="{529E363B-2405-4C51-B544-7C9B3B8A5FCD}" srcOrd="0" destOrd="0" presId="urn:microsoft.com/office/officeart/2008/layout/HorizontalMultiLevelHierarchy"/>
    <dgm:cxn modelId="{D580CF3E-074D-4F70-9167-ABA8B51CC747}" type="presOf" srcId="{8C55675E-0E09-4B6C-9F71-AD7EB26DD5FA}" destId="{CA62D21C-CF5F-43E1-BCB4-1A4285134380}" srcOrd="0" destOrd="0" presId="urn:microsoft.com/office/officeart/2008/layout/HorizontalMultiLevelHierarchy"/>
    <dgm:cxn modelId="{B9E0C249-5D23-424B-AB15-9653F67AFCF8}" type="presOf" srcId="{411FED8B-478E-462F-9751-7C9A413873EA}" destId="{7F8609A1-B884-4169-9316-695756B65DD8}" srcOrd="1" destOrd="0" presId="urn:microsoft.com/office/officeart/2008/layout/HorizontalMultiLevelHierarchy"/>
    <dgm:cxn modelId="{1934F44B-F654-4D84-965A-0F8559A1FDAA}" srcId="{B6550015-D947-42C7-A1AB-BC54ED8D1F8A}" destId="{3B1A96F6-0C2F-4B9E-BE84-C22EDAE97EAB}" srcOrd="1" destOrd="0" parTransId="{411FED8B-478E-462F-9751-7C9A413873EA}" sibTransId="{48EF7E75-6957-4E83-9384-51EB916A0385}"/>
    <dgm:cxn modelId="{A3ADD253-A35C-476D-8206-96C436C2FFCB}" srcId="{B302BA87-4016-4CDB-967F-7A3B67916EDD}" destId="{56663EBF-14EA-4028-8F83-1C7B3AE6594E}" srcOrd="1" destOrd="0" parTransId="{6E290BA1-5E71-4FC2-8185-954C3F40B083}" sibTransId="{8BE7E1AA-C4D9-4EF6-8C14-036DEC078E61}"/>
    <dgm:cxn modelId="{99900355-8193-4618-B7CA-C6786DF8727F}" type="presOf" srcId="{2B77F8A8-2AF4-4296-A2CE-B9A1284C8BBA}" destId="{273D9649-D969-4FA7-95D9-E948F7FC5FFB}" srcOrd="0" destOrd="0" presId="urn:microsoft.com/office/officeart/2008/layout/HorizontalMultiLevelHierarchy"/>
    <dgm:cxn modelId="{1B496A58-B819-4EE0-AD65-F61B5CD4272F}" type="presOf" srcId="{101632EA-AD12-425A-AA46-C316ECC82F78}" destId="{5B86B273-CECB-4439-9E42-7AC9570F9389}" srcOrd="1" destOrd="0" presId="urn:microsoft.com/office/officeart/2008/layout/HorizontalMultiLevelHierarchy"/>
    <dgm:cxn modelId="{7345EA5D-B6F2-40B4-B129-7F7E6F8F3947}" type="presOf" srcId="{B9DE22F6-F45B-4639-BB8C-BA332C764EBC}" destId="{777D5BDA-3BA0-407B-8015-00AA753CD40C}" srcOrd="0" destOrd="0" presId="urn:microsoft.com/office/officeart/2008/layout/HorizontalMultiLevelHierarchy"/>
    <dgm:cxn modelId="{D5E1F56D-5509-4FF1-A5A2-2D7D0A6E1BEB}" type="presOf" srcId="{B302BA87-4016-4CDB-967F-7A3B67916EDD}" destId="{D1D7A469-3E9E-4350-848A-C0B5BABC330A}" srcOrd="0" destOrd="0" presId="urn:microsoft.com/office/officeart/2008/layout/HorizontalMultiLevelHierarchy"/>
    <dgm:cxn modelId="{BF7EFD70-88C9-4BED-B6A6-C2C950B626DF}" type="presOf" srcId="{786FB98C-BE0F-4841-9372-61FE5494F13B}" destId="{253AD7E0-9CA2-4C97-A127-E3090A83F377}" srcOrd="0" destOrd="0" presId="urn:microsoft.com/office/officeart/2008/layout/HorizontalMultiLevelHierarchy"/>
    <dgm:cxn modelId="{1D6F8173-DEF8-4C24-929B-A0ED902DF085}" srcId="{A3E77446-A84B-4A1F-A4AA-BB94078B7F15}" destId="{EF9B13B3-FD93-4DAA-9B95-DBBA7C8B4DB2}" srcOrd="0" destOrd="0" parTransId="{EDBB61E2-A238-4E79-B787-F83B850E15DD}" sibTransId="{6CB3E994-718C-47D9-A43A-5525FDEC68F0}"/>
    <dgm:cxn modelId="{7E494875-A2E7-4F29-B9B9-F080CF085612}" type="presOf" srcId="{3745F5D7-5187-4B20-AC1E-091D639B42EE}" destId="{1A2BC27E-05B8-4A7C-A6F8-150336A2B1DE}" srcOrd="0" destOrd="0" presId="urn:microsoft.com/office/officeart/2008/layout/HorizontalMultiLevelHierarchy"/>
    <dgm:cxn modelId="{C7F27879-D65C-4161-A6F2-625803AFDE9E}" srcId="{4FFA70A2-097E-46B8-844B-DB000ABBCDD4}" destId="{7C8B94D2-4CCA-45BE-BF3F-95E8D9836172}" srcOrd="0" destOrd="0" parTransId="{24E06222-75C3-4D77-A905-17E6DDDA1F06}" sibTransId="{120A2032-1A6F-46CF-9265-1A14F7C69848}"/>
    <dgm:cxn modelId="{9B19DF7D-2CE3-4651-A453-5D0E8CF6B2AA}" type="presOf" srcId="{C4CA99E8-1AC7-4CD1-A82E-8A4F550812CC}" destId="{F6421E45-2D9B-49D6-855D-651FAD46C429}" srcOrd="0" destOrd="0" presId="urn:microsoft.com/office/officeart/2008/layout/HorizontalMultiLevelHierarchy"/>
    <dgm:cxn modelId="{61BA1B80-0AD4-4D17-9307-C628899AB608}" type="presOf" srcId="{6E290BA1-5E71-4FC2-8185-954C3F40B083}" destId="{B5F08F43-F2BD-4D90-969F-F19B6681EE53}" srcOrd="1" destOrd="0" presId="urn:microsoft.com/office/officeart/2008/layout/HorizontalMultiLevelHierarchy"/>
    <dgm:cxn modelId="{2CE3F084-E0F7-43D8-83BB-F845A136D0DD}" type="presOf" srcId="{EF9B13B3-FD93-4DAA-9B95-DBBA7C8B4DB2}" destId="{D9EDE756-F3EF-4499-B581-5418EB7BCF96}" srcOrd="0" destOrd="0" presId="urn:microsoft.com/office/officeart/2008/layout/HorizontalMultiLevelHierarchy"/>
    <dgm:cxn modelId="{41EF1290-E949-4D63-9685-43F1A3BC97E6}" srcId="{786FB98C-BE0F-4841-9372-61FE5494F13B}" destId="{A3E77446-A84B-4A1F-A4AA-BB94078B7F15}" srcOrd="0" destOrd="0" parTransId="{2916F845-6B36-4998-93E8-80548D8170A9}" sibTransId="{4BAB45D9-0C1E-4EC4-844A-F0F21961AEAF}"/>
    <dgm:cxn modelId="{EA154393-556A-4030-A499-9FEA4B5FB604}" type="presOf" srcId="{C4CA99E8-1AC7-4CD1-A82E-8A4F550812CC}" destId="{2FCFABE5-1389-401E-A5AD-C3381245B71C}" srcOrd="1" destOrd="0" presId="urn:microsoft.com/office/officeart/2008/layout/HorizontalMultiLevelHierarchy"/>
    <dgm:cxn modelId="{26720E94-7757-4CDA-ADF6-027BC4B1A259}" srcId="{786FB98C-BE0F-4841-9372-61FE5494F13B}" destId="{77E394F9-0BBC-4E57-9030-3B94B675EF80}" srcOrd="1" destOrd="0" parTransId="{9495B9A6-7CB4-4B20-93F7-10B08416C63E}" sibTransId="{D5E1D910-8EF7-44B1-AFF4-F0CF1645918A}"/>
    <dgm:cxn modelId="{E974A795-A940-4C9D-9F36-F4F403AE9B86}" type="presOf" srcId="{24E06222-75C3-4D77-A905-17E6DDDA1F06}" destId="{E05059D0-2DF0-4528-B232-CBE973850689}" srcOrd="1" destOrd="0" presId="urn:microsoft.com/office/officeart/2008/layout/HorizontalMultiLevelHierarchy"/>
    <dgm:cxn modelId="{51751696-6855-4ADD-A878-DE994BC8B77D}" type="presOf" srcId="{B9DE22F6-F45B-4639-BB8C-BA332C764EBC}" destId="{D3ACF1C9-F260-4699-9576-A5EC1754B9FD}" srcOrd="1" destOrd="0" presId="urn:microsoft.com/office/officeart/2008/layout/HorizontalMultiLevelHierarchy"/>
    <dgm:cxn modelId="{303AAE9F-50FF-4BA9-9C32-1137DFDFBD97}" type="presOf" srcId="{1F432319-B621-43E4-B59F-525C2A8291FC}" destId="{F1EF12DF-7E65-421E-A95B-4B95A3DF6BE3}" srcOrd="0" destOrd="0" presId="urn:microsoft.com/office/officeart/2008/layout/HorizontalMultiLevelHierarchy"/>
    <dgm:cxn modelId="{695C81A1-0AC9-4A31-82FA-E2400A2B3D3B}" type="presOf" srcId="{5762840D-D81D-4C07-AC2B-9341A190E0CE}" destId="{E31AE3C5-8DA3-47CC-86D4-40076B280F89}" srcOrd="1" destOrd="0" presId="urn:microsoft.com/office/officeart/2008/layout/HorizontalMultiLevelHierarchy"/>
    <dgm:cxn modelId="{A10625A9-D883-4534-A5FB-F84204E2AE46}" type="presOf" srcId="{CE0B3D68-5B1D-44FC-9E45-F587EB8DDD2A}" destId="{5E9A045A-E42A-4B36-B26C-BDFE2CF6CA98}" srcOrd="1" destOrd="0" presId="urn:microsoft.com/office/officeart/2008/layout/HorizontalMultiLevelHierarchy"/>
    <dgm:cxn modelId="{86D60AB4-2233-466A-941C-D6AC20AAFB4A}" srcId="{A64AB7BB-F8B2-4A27-95C3-5EABA36603D5}" destId="{4FFA70A2-097E-46B8-844B-DB000ABBCDD4}" srcOrd="0" destOrd="0" parTransId="{1F432319-B621-43E4-B59F-525C2A8291FC}" sibTransId="{CA5E38AE-AB46-4D8D-9056-6A06A7E143F6}"/>
    <dgm:cxn modelId="{4F4443B5-2DE5-40DF-8D9E-D25AA05C9755}" type="presOf" srcId="{A64AB7BB-F8B2-4A27-95C3-5EABA36603D5}" destId="{A0514AFB-3FC2-4D31-A22A-F24FC1C846E8}" srcOrd="0" destOrd="0" presId="urn:microsoft.com/office/officeart/2008/layout/HorizontalMultiLevelHierarchy"/>
    <dgm:cxn modelId="{ADA4A3B6-16DD-4F62-A8BE-C001873E204A}" srcId="{81F601F9-29D2-4146-8AD5-D580DD5AE28C}" destId="{A64AB7BB-F8B2-4A27-95C3-5EABA36603D5}" srcOrd="0" destOrd="0" parTransId="{CE0B3D68-5B1D-44FC-9E45-F587EB8DDD2A}" sibTransId="{F87EFE25-ACBC-4F0B-B423-0BE9236B20E5}"/>
    <dgm:cxn modelId="{3A474DBA-5CC4-4053-8C53-98144A452A5D}" type="presOf" srcId="{2916F845-6B36-4998-93E8-80548D8170A9}" destId="{5D0D864F-4A23-4B26-AB38-6CAD81400C19}" srcOrd="0" destOrd="0" presId="urn:microsoft.com/office/officeart/2008/layout/HorizontalMultiLevelHierarchy"/>
    <dgm:cxn modelId="{085448BC-2195-4B39-9F25-F8EF78D7BFE7}" type="presOf" srcId="{228F9C94-3BF9-43D5-A0B6-6EA6245686A1}" destId="{311AF285-0DFD-499E-804D-6C90CF621B76}" srcOrd="0" destOrd="0" presId="urn:microsoft.com/office/officeart/2008/layout/HorizontalMultiLevelHierarchy"/>
    <dgm:cxn modelId="{248F2BBF-46B5-4BB3-AEE2-FB532E9820E7}" type="presOf" srcId="{3B1A96F6-0C2F-4B9E-BE84-C22EDAE97EAB}" destId="{18D89B5E-9D81-4D5F-858D-0F4F15597D9C}" srcOrd="0" destOrd="0" presId="urn:microsoft.com/office/officeart/2008/layout/HorizontalMultiLevelHierarchy"/>
    <dgm:cxn modelId="{04A3B2C2-5906-4D48-8DC1-167122969E83}" type="presOf" srcId="{CE0B3D68-5B1D-44FC-9E45-F587EB8DDD2A}" destId="{E396543F-381D-4782-9D2A-CEFB1245FF88}" srcOrd="0" destOrd="0" presId="urn:microsoft.com/office/officeart/2008/layout/HorizontalMultiLevelHierarchy"/>
    <dgm:cxn modelId="{2DA29FD3-E9CC-4F98-B3D8-0E7C7CEEE056}" type="presOf" srcId="{411FED8B-478E-462F-9751-7C9A413873EA}" destId="{A8CE4AE5-28D0-4C04-80FC-6AF82BE5974A}" srcOrd="0" destOrd="0" presId="urn:microsoft.com/office/officeart/2008/layout/HorizontalMultiLevelHierarchy"/>
    <dgm:cxn modelId="{234615D4-FB0B-446E-9453-A34F6B718651}" type="presOf" srcId="{9495B9A6-7CB4-4B20-93F7-10B08416C63E}" destId="{54FB1696-3115-4BC0-8278-9741A5968D94}" srcOrd="1" destOrd="0" presId="urn:microsoft.com/office/officeart/2008/layout/HorizontalMultiLevelHierarchy"/>
    <dgm:cxn modelId="{D61B51D9-9153-4E83-867A-89EA345FF8CD}" type="presOf" srcId="{4FFA70A2-097E-46B8-844B-DB000ABBCDD4}" destId="{28DA7593-EB44-4653-8B48-BC1FCFB765C4}" srcOrd="0" destOrd="0" presId="urn:microsoft.com/office/officeart/2008/layout/HorizontalMultiLevelHierarchy"/>
    <dgm:cxn modelId="{E21BB9D9-35DF-433B-B746-1F80F60A2A01}" srcId="{2569FC65-A016-47C6-B306-7DF5E77F36A4}" destId="{B302BA87-4016-4CDB-967F-7A3B67916EDD}" srcOrd="0" destOrd="0" parTransId="{101632EA-AD12-425A-AA46-C316ECC82F78}" sibTransId="{F1037541-39CA-4482-A360-23AB7CBA18A5}"/>
    <dgm:cxn modelId="{C6A071DC-3989-46A1-A65A-677891662A7F}" type="presOf" srcId="{2569FC65-A016-47C6-B306-7DF5E77F36A4}" destId="{14C20730-886E-4D58-A2F4-DF7A4C0A85E7}" srcOrd="0" destOrd="0" presId="urn:microsoft.com/office/officeart/2008/layout/HorizontalMultiLevelHierarchy"/>
    <dgm:cxn modelId="{F4082EE5-F9B1-44B1-9B77-A3537163BBA8}" type="presOf" srcId="{101632EA-AD12-425A-AA46-C316ECC82F78}" destId="{21719D2B-8E27-421F-A5CC-6A93D08C4E54}" srcOrd="0" destOrd="0" presId="urn:microsoft.com/office/officeart/2008/layout/HorizontalMultiLevelHierarchy"/>
    <dgm:cxn modelId="{69EDA4E7-461D-409E-9042-867A929AB6D6}" type="presOf" srcId="{3745F5D7-5187-4B20-AC1E-091D639B42EE}" destId="{70432C45-FA23-4CB8-8AEA-84C720F67CA0}" srcOrd="1" destOrd="0" presId="urn:microsoft.com/office/officeart/2008/layout/HorizontalMultiLevelHierarchy"/>
    <dgm:cxn modelId="{4609C9E8-9CF4-4DFE-AF33-23CFE4566262}" type="presOf" srcId="{81F601F9-29D2-4146-8AD5-D580DD5AE28C}" destId="{4E272368-C049-4D78-BF98-27850D801AA2}" srcOrd="0" destOrd="0" presId="urn:microsoft.com/office/officeart/2008/layout/HorizontalMultiLevelHierarchy"/>
    <dgm:cxn modelId="{34A6C8EF-2665-4037-895F-235D39EF98B9}" type="presOf" srcId="{6E290BA1-5E71-4FC2-8185-954C3F40B083}" destId="{28CBAABA-78AF-43B2-B3AA-A5F5B017405D}" srcOrd="0" destOrd="0" presId="urn:microsoft.com/office/officeart/2008/layout/HorizontalMultiLevelHierarchy"/>
    <dgm:cxn modelId="{458E96F5-123D-4304-A418-AFD9EF03E222}" srcId="{3B1A96F6-0C2F-4B9E-BE84-C22EDAE97EAB}" destId="{786FB98C-BE0F-4841-9372-61FE5494F13B}" srcOrd="1" destOrd="0" parTransId="{228F9C94-3BF9-43D5-A0B6-6EA6245686A1}" sibTransId="{E8C0D20A-F3F2-4AC3-8977-6D9BDB0FE68E}"/>
    <dgm:cxn modelId="{9E4DE7F9-D374-46FD-A01C-A9738BBB796B}" type="presOf" srcId="{1F432319-B621-43E4-B59F-525C2A8291FC}" destId="{3C3E4E61-AC9B-4C84-9666-26811B585330}" srcOrd="1" destOrd="0" presId="urn:microsoft.com/office/officeart/2008/layout/HorizontalMultiLevelHierarchy"/>
    <dgm:cxn modelId="{0A1BA31E-99F3-4E54-AF45-E8F5D794B801}" type="presParOf" srcId="{273D9649-D969-4FA7-95D9-E948F7FC5FFB}" destId="{EEBF0E25-CA8D-41CA-B6EF-38B04CA2E409}" srcOrd="0" destOrd="0" presId="urn:microsoft.com/office/officeart/2008/layout/HorizontalMultiLevelHierarchy"/>
    <dgm:cxn modelId="{E9D18E35-8F1F-42C2-A43A-D230E12E0576}" type="presParOf" srcId="{EEBF0E25-CA8D-41CA-B6EF-38B04CA2E409}" destId="{CE51534C-A4A6-4253-8E6A-7F58E0121997}" srcOrd="0" destOrd="0" presId="urn:microsoft.com/office/officeart/2008/layout/HorizontalMultiLevelHierarchy"/>
    <dgm:cxn modelId="{2E5B4D88-4DB8-4F9A-ABA5-73211E2711D7}" type="presParOf" srcId="{EEBF0E25-CA8D-41CA-B6EF-38B04CA2E409}" destId="{2A06EAFB-ED42-4DB7-9301-D2A9E09AA8DA}" srcOrd="1" destOrd="0" presId="urn:microsoft.com/office/officeart/2008/layout/HorizontalMultiLevelHierarchy"/>
    <dgm:cxn modelId="{1A80A1EB-6FFC-4375-9088-582C8E6865C1}" type="presParOf" srcId="{2A06EAFB-ED42-4DB7-9301-D2A9E09AA8DA}" destId="{777D5BDA-3BA0-407B-8015-00AA753CD40C}" srcOrd="0" destOrd="0" presId="urn:microsoft.com/office/officeart/2008/layout/HorizontalMultiLevelHierarchy"/>
    <dgm:cxn modelId="{DA169665-207E-4765-A2EF-643B7AF1EB76}" type="presParOf" srcId="{777D5BDA-3BA0-407B-8015-00AA753CD40C}" destId="{D3ACF1C9-F260-4699-9576-A5EC1754B9FD}" srcOrd="0" destOrd="0" presId="urn:microsoft.com/office/officeart/2008/layout/HorizontalMultiLevelHierarchy"/>
    <dgm:cxn modelId="{97EF7A4B-960A-46E3-A984-A1E019C89066}" type="presParOf" srcId="{2A06EAFB-ED42-4DB7-9301-D2A9E09AA8DA}" destId="{C813F30F-95EC-4322-97F6-CEE448CDC495}" srcOrd="1" destOrd="0" presId="urn:microsoft.com/office/officeart/2008/layout/HorizontalMultiLevelHierarchy"/>
    <dgm:cxn modelId="{D5214324-752F-4535-8B73-C5DDC0D10A84}" type="presParOf" srcId="{C813F30F-95EC-4322-97F6-CEE448CDC495}" destId="{4E272368-C049-4D78-BF98-27850D801AA2}" srcOrd="0" destOrd="0" presId="urn:microsoft.com/office/officeart/2008/layout/HorizontalMultiLevelHierarchy"/>
    <dgm:cxn modelId="{D8396542-316A-47B0-8C7C-D4F9B4EDE82F}" type="presParOf" srcId="{C813F30F-95EC-4322-97F6-CEE448CDC495}" destId="{7BED9984-2F45-47DC-B56E-3CC41DBC414B}" srcOrd="1" destOrd="0" presId="urn:microsoft.com/office/officeart/2008/layout/HorizontalMultiLevelHierarchy"/>
    <dgm:cxn modelId="{9C3AB5FE-4806-43D0-8076-9530FAFBA9DB}" type="presParOf" srcId="{7BED9984-2F45-47DC-B56E-3CC41DBC414B}" destId="{E396543F-381D-4782-9D2A-CEFB1245FF88}" srcOrd="0" destOrd="0" presId="urn:microsoft.com/office/officeart/2008/layout/HorizontalMultiLevelHierarchy"/>
    <dgm:cxn modelId="{2E9CA4A5-E2F2-409B-A956-A33376082F0A}" type="presParOf" srcId="{E396543F-381D-4782-9D2A-CEFB1245FF88}" destId="{5E9A045A-E42A-4B36-B26C-BDFE2CF6CA98}" srcOrd="0" destOrd="0" presId="urn:microsoft.com/office/officeart/2008/layout/HorizontalMultiLevelHierarchy"/>
    <dgm:cxn modelId="{4509C822-A5F3-4C82-B1F3-5340481EFE6D}" type="presParOf" srcId="{7BED9984-2F45-47DC-B56E-3CC41DBC414B}" destId="{73F3DB93-42B0-41A3-97E2-43B3105CB48B}" srcOrd="1" destOrd="0" presId="urn:microsoft.com/office/officeart/2008/layout/HorizontalMultiLevelHierarchy"/>
    <dgm:cxn modelId="{A86AC8E6-A0BC-49B0-A76C-011AD8D366A2}" type="presParOf" srcId="{73F3DB93-42B0-41A3-97E2-43B3105CB48B}" destId="{A0514AFB-3FC2-4D31-A22A-F24FC1C846E8}" srcOrd="0" destOrd="0" presId="urn:microsoft.com/office/officeart/2008/layout/HorizontalMultiLevelHierarchy"/>
    <dgm:cxn modelId="{B1D3D3DF-12FD-4217-BFBB-23A25A484E11}" type="presParOf" srcId="{73F3DB93-42B0-41A3-97E2-43B3105CB48B}" destId="{0AB23FEC-EEAF-4F6D-97B1-6D75780090A0}" srcOrd="1" destOrd="0" presId="urn:microsoft.com/office/officeart/2008/layout/HorizontalMultiLevelHierarchy"/>
    <dgm:cxn modelId="{EB41AB05-773C-4B21-ACDF-25D56220C0CA}" type="presParOf" srcId="{0AB23FEC-EEAF-4F6D-97B1-6D75780090A0}" destId="{F1EF12DF-7E65-421E-A95B-4B95A3DF6BE3}" srcOrd="0" destOrd="0" presId="urn:microsoft.com/office/officeart/2008/layout/HorizontalMultiLevelHierarchy"/>
    <dgm:cxn modelId="{94488DEF-726A-46B9-9E82-4802C3E3378F}" type="presParOf" srcId="{F1EF12DF-7E65-421E-A95B-4B95A3DF6BE3}" destId="{3C3E4E61-AC9B-4C84-9666-26811B585330}" srcOrd="0" destOrd="0" presId="urn:microsoft.com/office/officeart/2008/layout/HorizontalMultiLevelHierarchy"/>
    <dgm:cxn modelId="{7F2CCF66-7AF9-4446-85D5-CC9534964EAB}" type="presParOf" srcId="{0AB23FEC-EEAF-4F6D-97B1-6D75780090A0}" destId="{794FAE12-64EF-46A1-B9E5-7F15F4AC34D2}" srcOrd="1" destOrd="0" presId="urn:microsoft.com/office/officeart/2008/layout/HorizontalMultiLevelHierarchy"/>
    <dgm:cxn modelId="{9E2B1637-95D3-4393-8189-8DEE92EB28AA}" type="presParOf" srcId="{794FAE12-64EF-46A1-B9E5-7F15F4AC34D2}" destId="{28DA7593-EB44-4653-8B48-BC1FCFB765C4}" srcOrd="0" destOrd="0" presId="urn:microsoft.com/office/officeart/2008/layout/HorizontalMultiLevelHierarchy"/>
    <dgm:cxn modelId="{707B2A43-0956-4595-8946-99C78FA3B850}" type="presParOf" srcId="{794FAE12-64EF-46A1-B9E5-7F15F4AC34D2}" destId="{A795C26A-BDA0-4C15-814B-9AD5C95B7F17}" srcOrd="1" destOrd="0" presId="urn:microsoft.com/office/officeart/2008/layout/HorizontalMultiLevelHierarchy"/>
    <dgm:cxn modelId="{73442EB5-0AEA-4998-9EC3-D3F7B3B3ACB9}" type="presParOf" srcId="{A795C26A-BDA0-4C15-814B-9AD5C95B7F17}" destId="{F1123F14-425F-41EE-8A94-06E710963768}" srcOrd="0" destOrd="0" presId="urn:microsoft.com/office/officeart/2008/layout/HorizontalMultiLevelHierarchy"/>
    <dgm:cxn modelId="{54A1EAA3-CBC6-426E-AC28-58008EA47DD7}" type="presParOf" srcId="{F1123F14-425F-41EE-8A94-06E710963768}" destId="{E05059D0-2DF0-4528-B232-CBE973850689}" srcOrd="0" destOrd="0" presId="urn:microsoft.com/office/officeart/2008/layout/HorizontalMultiLevelHierarchy"/>
    <dgm:cxn modelId="{97917024-6BB1-473F-A69B-9F61BE79429F}" type="presParOf" srcId="{A795C26A-BDA0-4C15-814B-9AD5C95B7F17}" destId="{89FD64A3-4FD2-475D-B48F-CBC4212EA020}" srcOrd="1" destOrd="0" presId="urn:microsoft.com/office/officeart/2008/layout/HorizontalMultiLevelHierarchy"/>
    <dgm:cxn modelId="{6CC20535-EECD-4716-A251-390D21738B45}" type="presParOf" srcId="{89FD64A3-4FD2-475D-B48F-CBC4212EA020}" destId="{529E363B-2405-4C51-B544-7C9B3B8A5FCD}" srcOrd="0" destOrd="0" presId="urn:microsoft.com/office/officeart/2008/layout/HorizontalMultiLevelHierarchy"/>
    <dgm:cxn modelId="{3A71A41D-F406-483F-989C-B12413FD5265}" type="presParOf" srcId="{89FD64A3-4FD2-475D-B48F-CBC4212EA020}" destId="{B97A6B85-1267-40F0-873E-8F3178B4ACB8}" srcOrd="1" destOrd="0" presId="urn:microsoft.com/office/officeart/2008/layout/HorizontalMultiLevelHierarchy"/>
    <dgm:cxn modelId="{937232E0-CB42-42B3-B747-1E168026E631}" type="presParOf" srcId="{2A06EAFB-ED42-4DB7-9301-D2A9E09AA8DA}" destId="{A8CE4AE5-28D0-4C04-80FC-6AF82BE5974A}" srcOrd="2" destOrd="0" presId="urn:microsoft.com/office/officeart/2008/layout/HorizontalMultiLevelHierarchy"/>
    <dgm:cxn modelId="{FE9A5EDE-E384-405B-9EF6-7B056D0D783F}" type="presParOf" srcId="{A8CE4AE5-28D0-4C04-80FC-6AF82BE5974A}" destId="{7F8609A1-B884-4169-9316-695756B65DD8}" srcOrd="0" destOrd="0" presId="urn:microsoft.com/office/officeart/2008/layout/HorizontalMultiLevelHierarchy"/>
    <dgm:cxn modelId="{A48E7164-0115-4CE1-999E-CDBBEDA28130}" type="presParOf" srcId="{2A06EAFB-ED42-4DB7-9301-D2A9E09AA8DA}" destId="{D5A9CD89-CE24-48E2-9511-63B725E3F98C}" srcOrd="3" destOrd="0" presId="urn:microsoft.com/office/officeart/2008/layout/HorizontalMultiLevelHierarchy"/>
    <dgm:cxn modelId="{D737A898-DB26-427B-8412-2B1F23109A95}" type="presParOf" srcId="{D5A9CD89-CE24-48E2-9511-63B725E3F98C}" destId="{18D89B5E-9D81-4D5F-858D-0F4F15597D9C}" srcOrd="0" destOrd="0" presId="urn:microsoft.com/office/officeart/2008/layout/HorizontalMultiLevelHierarchy"/>
    <dgm:cxn modelId="{1983A2CD-D96B-42D8-A13C-C910BB4F8B92}" type="presParOf" srcId="{D5A9CD89-CE24-48E2-9511-63B725E3F98C}" destId="{254C2341-5730-4752-BB80-05F4FA0EB74E}" srcOrd="1" destOrd="0" presId="urn:microsoft.com/office/officeart/2008/layout/HorizontalMultiLevelHierarchy"/>
    <dgm:cxn modelId="{5D9FFAA5-B0E5-45CD-A02F-36A2E1C724F7}" type="presParOf" srcId="{254C2341-5730-4752-BB80-05F4FA0EB74E}" destId="{72253EDC-5F3B-4554-AEB5-E667B13C03D2}" srcOrd="0" destOrd="0" presId="urn:microsoft.com/office/officeart/2008/layout/HorizontalMultiLevelHierarchy"/>
    <dgm:cxn modelId="{16ABC540-A7EE-4C01-BA82-42968B72BCDC}" type="presParOf" srcId="{72253EDC-5F3B-4554-AEB5-E667B13C03D2}" destId="{E31AE3C5-8DA3-47CC-86D4-40076B280F89}" srcOrd="0" destOrd="0" presId="urn:microsoft.com/office/officeart/2008/layout/HorizontalMultiLevelHierarchy"/>
    <dgm:cxn modelId="{962D328D-7E96-411A-845A-4F62ED24E15B}" type="presParOf" srcId="{254C2341-5730-4752-BB80-05F4FA0EB74E}" destId="{BE841E0B-C983-4A0D-8A44-B8A5247DAB83}" srcOrd="1" destOrd="0" presId="urn:microsoft.com/office/officeart/2008/layout/HorizontalMultiLevelHierarchy"/>
    <dgm:cxn modelId="{4DD92C2A-94F9-475B-A72D-10BF9897E5EA}" type="presParOf" srcId="{BE841E0B-C983-4A0D-8A44-B8A5247DAB83}" destId="{14C20730-886E-4D58-A2F4-DF7A4C0A85E7}" srcOrd="0" destOrd="0" presId="urn:microsoft.com/office/officeart/2008/layout/HorizontalMultiLevelHierarchy"/>
    <dgm:cxn modelId="{88427C3A-5FF3-44E4-9710-2114FCFA32DC}" type="presParOf" srcId="{BE841E0B-C983-4A0D-8A44-B8A5247DAB83}" destId="{1564012D-3B6D-447A-91BD-5B6F23AF7254}" srcOrd="1" destOrd="0" presId="urn:microsoft.com/office/officeart/2008/layout/HorizontalMultiLevelHierarchy"/>
    <dgm:cxn modelId="{763D9B19-D628-43C9-A1C8-778DAC7F9598}" type="presParOf" srcId="{1564012D-3B6D-447A-91BD-5B6F23AF7254}" destId="{21719D2B-8E27-421F-A5CC-6A93D08C4E54}" srcOrd="0" destOrd="0" presId="urn:microsoft.com/office/officeart/2008/layout/HorizontalMultiLevelHierarchy"/>
    <dgm:cxn modelId="{3602C44C-72C3-4682-BB20-B3217571F46D}" type="presParOf" srcId="{21719D2B-8E27-421F-A5CC-6A93D08C4E54}" destId="{5B86B273-CECB-4439-9E42-7AC9570F9389}" srcOrd="0" destOrd="0" presId="urn:microsoft.com/office/officeart/2008/layout/HorizontalMultiLevelHierarchy"/>
    <dgm:cxn modelId="{6856F12A-8E0E-45D7-B4D6-E95A34DC0AF0}" type="presParOf" srcId="{1564012D-3B6D-447A-91BD-5B6F23AF7254}" destId="{3C138C2D-B163-4338-985A-ED6DD509686F}" srcOrd="1" destOrd="0" presId="urn:microsoft.com/office/officeart/2008/layout/HorizontalMultiLevelHierarchy"/>
    <dgm:cxn modelId="{6577B637-20B7-451E-B000-1264EC7DFE05}" type="presParOf" srcId="{3C138C2D-B163-4338-985A-ED6DD509686F}" destId="{D1D7A469-3E9E-4350-848A-C0B5BABC330A}" srcOrd="0" destOrd="0" presId="urn:microsoft.com/office/officeart/2008/layout/HorizontalMultiLevelHierarchy"/>
    <dgm:cxn modelId="{0EF2BDD0-6DE5-407B-BE76-0BBD88F7294B}" type="presParOf" srcId="{3C138C2D-B163-4338-985A-ED6DD509686F}" destId="{0E57F9CC-03C6-4CAE-BBCE-6D4BD1A8BBA0}" srcOrd="1" destOrd="0" presId="urn:microsoft.com/office/officeart/2008/layout/HorizontalMultiLevelHierarchy"/>
    <dgm:cxn modelId="{18CACDC4-ED11-4914-8402-A1668AB563CD}" type="presParOf" srcId="{0E57F9CC-03C6-4CAE-BBCE-6D4BD1A8BBA0}" destId="{1A2BC27E-05B8-4A7C-A6F8-150336A2B1DE}" srcOrd="0" destOrd="0" presId="urn:microsoft.com/office/officeart/2008/layout/HorizontalMultiLevelHierarchy"/>
    <dgm:cxn modelId="{31510935-0CE1-4840-AF42-E662C85874B0}" type="presParOf" srcId="{1A2BC27E-05B8-4A7C-A6F8-150336A2B1DE}" destId="{70432C45-FA23-4CB8-8AEA-84C720F67CA0}" srcOrd="0" destOrd="0" presId="urn:microsoft.com/office/officeart/2008/layout/HorizontalMultiLevelHierarchy"/>
    <dgm:cxn modelId="{0DEC0510-BB0B-45E7-8491-BC7F7476F364}" type="presParOf" srcId="{0E57F9CC-03C6-4CAE-BBCE-6D4BD1A8BBA0}" destId="{59BE8398-3293-45D8-94E9-E541C6B0033D}" srcOrd="1" destOrd="0" presId="urn:microsoft.com/office/officeart/2008/layout/HorizontalMultiLevelHierarchy"/>
    <dgm:cxn modelId="{3570C4FE-9131-4277-BB47-AB8A18BFB912}" type="presParOf" srcId="{59BE8398-3293-45D8-94E9-E541C6B0033D}" destId="{84797072-5677-46C4-AF88-094E636A0DE7}" srcOrd="0" destOrd="0" presId="urn:microsoft.com/office/officeart/2008/layout/HorizontalMultiLevelHierarchy"/>
    <dgm:cxn modelId="{2DB13472-8F29-4AE9-903B-AD59F89FA9F9}" type="presParOf" srcId="{59BE8398-3293-45D8-94E9-E541C6B0033D}" destId="{EB07A367-678B-495E-AB32-92BBD91C37ED}" srcOrd="1" destOrd="0" presId="urn:microsoft.com/office/officeart/2008/layout/HorizontalMultiLevelHierarchy"/>
    <dgm:cxn modelId="{847B3840-C03C-4D9F-84FE-9A1894EBA3E9}" type="presParOf" srcId="{0E57F9CC-03C6-4CAE-BBCE-6D4BD1A8BBA0}" destId="{28CBAABA-78AF-43B2-B3AA-A5F5B017405D}" srcOrd="2" destOrd="0" presId="urn:microsoft.com/office/officeart/2008/layout/HorizontalMultiLevelHierarchy"/>
    <dgm:cxn modelId="{C8DECE6E-5119-4BF9-8015-E8F3201BC819}" type="presParOf" srcId="{28CBAABA-78AF-43B2-B3AA-A5F5B017405D}" destId="{B5F08F43-F2BD-4D90-969F-F19B6681EE53}" srcOrd="0" destOrd="0" presId="urn:microsoft.com/office/officeart/2008/layout/HorizontalMultiLevelHierarchy"/>
    <dgm:cxn modelId="{871FAC62-13CF-44CD-9F1E-B0514F0D962A}" type="presParOf" srcId="{0E57F9CC-03C6-4CAE-BBCE-6D4BD1A8BBA0}" destId="{8E0ED62C-9DB5-4356-82D1-5C83A0AD854B}" srcOrd="3" destOrd="0" presId="urn:microsoft.com/office/officeart/2008/layout/HorizontalMultiLevelHierarchy"/>
    <dgm:cxn modelId="{D80EA6B2-BEC9-4B29-961F-295DA0837862}" type="presParOf" srcId="{8E0ED62C-9DB5-4356-82D1-5C83A0AD854B}" destId="{94C782F9-1ED0-4D87-8708-0B7F51034D80}" srcOrd="0" destOrd="0" presId="urn:microsoft.com/office/officeart/2008/layout/HorizontalMultiLevelHierarchy"/>
    <dgm:cxn modelId="{050C5D7F-2C83-435A-976F-169864DD0108}" type="presParOf" srcId="{8E0ED62C-9DB5-4356-82D1-5C83A0AD854B}" destId="{EE62FEB1-7ACD-4D15-9613-6FFE2B853EFB}" srcOrd="1" destOrd="0" presId="urn:microsoft.com/office/officeart/2008/layout/HorizontalMultiLevelHierarchy"/>
    <dgm:cxn modelId="{EADA0A34-4B83-4AB3-9545-D9EB08C73328}" type="presParOf" srcId="{254C2341-5730-4752-BB80-05F4FA0EB74E}" destId="{311AF285-0DFD-499E-804D-6C90CF621B76}" srcOrd="2" destOrd="0" presId="urn:microsoft.com/office/officeart/2008/layout/HorizontalMultiLevelHierarchy"/>
    <dgm:cxn modelId="{884ED279-2653-40F9-A5AF-C49CC8699861}" type="presParOf" srcId="{311AF285-0DFD-499E-804D-6C90CF621B76}" destId="{81F238BD-CF43-4B85-BC3B-90EE0C8AE4DE}" srcOrd="0" destOrd="0" presId="urn:microsoft.com/office/officeart/2008/layout/HorizontalMultiLevelHierarchy"/>
    <dgm:cxn modelId="{425F1E9C-923B-433A-8F93-A6B59937685D}" type="presParOf" srcId="{254C2341-5730-4752-BB80-05F4FA0EB74E}" destId="{E33837B0-EC6E-4F07-B67F-A967C7448EA8}" srcOrd="3" destOrd="0" presId="urn:microsoft.com/office/officeart/2008/layout/HorizontalMultiLevelHierarchy"/>
    <dgm:cxn modelId="{E02838BB-0ACB-4E80-BCE9-2D54B2863DB6}" type="presParOf" srcId="{E33837B0-EC6E-4F07-B67F-A967C7448EA8}" destId="{253AD7E0-9CA2-4C97-A127-E3090A83F377}" srcOrd="0" destOrd="0" presId="urn:microsoft.com/office/officeart/2008/layout/HorizontalMultiLevelHierarchy"/>
    <dgm:cxn modelId="{9D7267B9-4454-4DD0-8A62-1B6304F81EB1}" type="presParOf" srcId="{E33837B0-EC6E-4F07-B67F-A967C7448EA8}" destId="{C532B8D1-ABE8-4424-9CB5-9AD111B546AF}" srcOrd="1" destOrd="0" presId="urn:microsoft.com/office/officeart/2008/layout/HorizontalMultiLevelHierarchy"/>
    <dgm:cxn modelId="{EF9D1AAF-6CA8-42F8-A512-FC082CA910EF}" type="presParOf" srcId="{C532B8D1-ABE8-4424-9CB5-9AD111B546AF}" destId="{5D0D864F-4A23-4B26-AB38-6CAD81400C19}" srcOrd="0" destOrd="0" presId="urn:microsoft.com/office/officeart/2008/layout/HorizontalMultiLevelHierarchy"/>
    <dgm:cxn modelId="{989D65D8-E224-47E2-9BE9-5DC535CE0933}" type="presParOf" srcId="{5D0D864F-4A23-4B26-AB38-6CAD81400C19}" destId="{064A3874-0419-4E56-907E-1C7D9CC229D9}" srcOrd="0" destOrd="0" presId="urn:microsoft.com/office/officeart/2008/layout/HorizontalMultiLevelHierarchy"/>
    <dgm:cxn modelId="{EBBCF8FD-89C0-4376-8501-A4AAC1C3F31B}" type="presParOf" srcId="{C532B8D1-ABE8-4424-9CB5-9AD111B546AF}" destId="{DE979427-1C2E-4FFC-BE62-0DAB9FEC1DF5}" srcOrd="1" destOrd="0" presId="urn:microsoft.com/office/officeart/2008/layout/HorizontalMultiLevelHierarchy"/>
    <dgm:cxn modelId="{7271A8F9-BD6A-4774-B63E-429F38717CFB}" type="presParOf" srcId="{DE979427-1C2E-4FFC-BE62-0DAB9FEC1DF5}" destId="{D228650B-875C-4112-AA8E-5818AE5D580D}" srcOrd="0" destOrd="0" presId="urn:microsoft.com/office/officeart/2008/layout/HorizontalMultiLevelHierarchy"/>
    <dgm:cxn modelId="{476103DD-C8A2-4F81-B8DC-949324531296}" type="presParOf" srcId="{DE979427-1C2E-4FFC-BE62-0DAB9FEC1DF5}" destId="{CBF951F5-6D4D-48F3-B4EB-1C73BEA32B4C}" srcOrd="1" destOrd="0" presId="urn:microsoft.com/office/officeart/2008/layout/HorizontalMultiLevelHierarchy"/>
    <dgm:cxn modelId="{C46DADF6-75AB-40B7-B11A-022D90B7F06C}" type="presParOf" srcId="{CBF951F5-6D4D-48F3-B4EB-1C73BEA32B4C}" destId="{8473AFF4-0693-41A5-9636-013F6D43D96A}" srcOrd="0" destOrd="0" presId="urn:microsoft.com/office/officeart/2008/layout/HorizontalMultiLevelHierarchy"/>
    <dgm:cxn modelId="{BC5A6A13-A576-4676-B217-DC5FBB4807D3}" type="presParOf" srcId="{8473AFF4-0693-41A5-9636-013F6D43D96A}" destId="{8B349FBE-3086-4B3A-BE2A-0B087B1EC980}" srcOrd="0" destOrd="0" presId="urn:microsoft.com/office/officeart/2008/layout/HorizontalMultiLevelHierarchy"/>
    <dgm:cxn modelId="{C47EB43D-EB5A-4B0F-A671-98D15C441143}" type="presParOf" srcId="{CBF951F5-6D4D-48F3-B4EB-1C73BEA32B4C}" destId="{2CAF789D-6265-4C2D-B993-77FDA4D550C5}" srcOrd="1" destOrd="0" presId="urn:microsoft.com/office/officeart/2008/layout/HorizontalMultiLevelHierarchy"/>
    <dgm:cxn modelId="{669CBFF4-7CB3-4054-8115-0425C431E6F8}" type="presParOf" srcId="{2CAF789D-6265-4C2D-B993-77FDA4D550C5}" destId="{D9EDE756-F3EF-4499-B581-5418EB7BCF96}" srcOrd="0" destOrd="0" presId="urn:microsoft.com/office/officeart/2008/layout/HorizontalMultiLevelHierarchy"/>
    <dgm:cxn modelId="{D588C909-4FD2-4575-986A-5EE58DDCBFD3}" type="presParOf" srcId="{2CAF789D-6265-4C2D-B993-77FDA4D550C5}" destId="{844D66EF-DBE1-4B61-9531-8A6C228CD82B}" srcOrd="1" destOrd="0" presId="urn:microsoft.com/office/officeart/2008/layout/HorizontalMultiLevelHierarchy"/>
    <dgm:cxn modelId="{331D657E-3AFC-4401-A5ED-B723DB8413A3}" type="presParOf" srcId="{C532B8D1-ABE8-4424-9CB5-9AD111B546AF}" destId="{23BDA780-7A19-49C7-AD17-CA60C2DBC0A2}" srcOrd="2" destOrd="0" presId="urn:microsoft.com/office/officeart/2008/layout/HorizontalMultiLevelHierarchy"/>
    <dgm:cxn modelId="{05A2254E-8AD8-4239-89F3-0C6D8B10A9F0}" type="presParOf" srcId="{23BDA780-7A19-49C7-AD17-CA60C2DBC0A2}" destId="{54FB1696-3115-4BC0-8278-9741A5968D94}" srcOrd="0" destOrd="0" presId="urn:microsoft.com/office/officeart/2008/layout/HorizontalMultiLevelHierarchy"/>
    <dgm:cxn modelId="{E4BD6346-0024-44F8-BFF7-5C83CFD4B023}" type="presParOf" srcId="{C532B8D1-ABE8-4424-9CB5-9AD111B546AF}" destId="{48E0E707-9D00-44C3-A3CC-09215D52509F}" srcOrd="3" destOrd="0" presId="urn:microsoft.com/office/officeart/2008/layout/HorizontalMultiLevelHierarchy"/>
    <dgm:cxn modelId="{DAEE41BF-159C-4B2A-8AC9-98F21D5DF075}" type="presParOf" srcId="{48E0E707-9D00-44C3-A3CC-09215D52509F}" destId="{DAA821FE-5F0B-4508-840E-A1EE01BCB455}" srcOrd="0" destOrd="0" presId="urn:microsoft.com/office/officeart/2008/layout/HorizontalMultiLevelHierarchy"/>
    <dgm:cxn modelId="{0D527107-8CB1-4A05-9B60-0F868F88776B}" type="presParOf" srcId="{48E0E707-9D00-44C3-A3CC-09215D52509F}" destId="{C8F8414D-8486-4A05-8EE6-18E770006795}" srcOrd="1" destOrd="0" presId="urn:microsoft.com/office/officeart/2008/layout/HorizontalMultiLevelHierarchy"/>
    <dgm:cxn modelId="{A818E8D7-B760-4E15-98AE-505566A724A4}" type="presParOf" srcId="{C8F8414D-8486-4A05-8EE6-18E770006795}" destId="{F6421E45-2D9B-49D6-855D-651FAD46C429}" srcOrd="0" destOrd="0" presId="urn:microsoft.com/office/officeart/2008/layout/HorizontalMultiLevelHierarchy"/>
    <dgm:cxn modelId="{EEDE16BF-11D7-4529-AEEE-6AD6B82491B3}" type="presParOf" srcId="{F6421E45-2D9B-49D6-855D-651FAD46C429}" destId="{2FCFABE5-1389-401E-A5AD-C3381245B71C}" srcOrd="0" destOrd="0" presId="urn:microsoft.com/office/officeart/2008/layout/HorizontalMultiLevelHierarchy"/>
    <dgm:cxn modelId="{B327D5BA-7C55-4EF4-B34B-DDD44D070FB0}" type="presParOf" srcId="{C8F8414D-8486-4A05-8EE6-18E770006795}" destId="{F04DF4B3-E0B6-4711-84AA-AEA74562224E}" srcOrd="1" destOrd="0" presId="urn:microsoft.com/office/officeart/2008/layout/HorizontalMultiLevelHierarchy"/>
    <dgm:cxn modelId="{8A494B15-89D8-40BD-931D-CFE5FD34A1F7}" type="presParOf" srcId="{F04DF4B3-E0B6-4711-84AA-AEA74562224E}" destId="{CA62D21C-CF5F-43E1-BCB4-1A4285134380}" srcOrd="0" destOrd="0" presId="urn:microsoft.com/office/officeart/2008/layout/HorizontalMultiLevelHierarchy"/>
    <dgm:cxn modelId="{42B24DB1-3F1E-43F9-AE10-5B91B34FDFC4}" type="presParOf" srcId="{F04DF4B3-E0B6-4711-84AA-AEA74562224E}" destId="{D3D551E5-D5C0-4103-ABA2-ECFAA133811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8D3172-DCB7-FA49-B8AA-F497FF092BC3}" type="doc">
      <dgm:prSet loTypeId="urn:microsoft.com/office/officeart/2005/8/layout/chevron1" loCatId="" qsTypeId="urn:microsoft.com/office/officeart/2005/8/quickstyle/simple1" qsCatId="simple" csTypeId="urn:microsoft.com/office/officeart/2005/8/colors/colorful3" csCatId="colorful" phldr="1"/>
      <dgm:spPr/>
    </dgm:pt>
    <dgm:pt modelId="{76F94451-411F-1446-B3B2-761B56139D9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gm:t>
    </dgm:pt>
    <dgm:pt modelId="{7C174779-DB53-E246-9E8A-5BE83773C7FC}" type="par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0C6E890C-CAE2-614A-ACE6-9C40393A77DA}" type="sib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BF100791-A55A-8049-B154-5FA644BFDCF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gm:t>
    </dgm:pt>
    <dgm:pt modelId="{5172AD6D-9F27-1D46-ADCD-845892B11E21}" type="par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1A624ED-D74E-E749-A86C-A077202690B0}" type="sib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732572F-F62C-404A-A354-7F29B0B67DB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gm:t>
    </dgm:pt>
    <dgm:pt modelId="{205B9929-D280-F04E-A55E-86ACA39ECE9E}" type="par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5394CFC0-9E30-DF4B-A295-D038F8724366}" type="sib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62B643F0-0390-6246-BC18-84B7CC11B0D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Trigger/</a:t>
          </a:r>
        </a:p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Activation</a:t>
          </a:r>
        </a:p>
      </dgm:t>
    </dgm:pt>
    <dgm:pt modelId="{1F4B4A5E-CB7F-2443-9788-B888683C0C68}" type="parTrans" cxnId="{0BE6C85B-7559-BD47-AEC4-2D4C46D9FC71}">
      <dgm:prSet/>
      <dgm:spPr/>
      <dgm:t>
        <a:bodyPr/>
        <a:lstStyle/>
        <a:p>
          <a:endParaRPr lang="en-US"/>
        </a:p>
      </dgm:t>
    </dgm:pt>
    <dgm:pt modelId="{CD0C25EC-69C8-F340-87BC-106C5B344CDB}" type="sibTrans" cxnId="{0BE6C85B-7559-BD47-AEC4-2D4C46D9FC71}">
      <dgm:prSet/>
      <dgm:spPr/>
      <dgm:t>
        <a:bodyPr/>
        <a:lstStyle/>
        <a:p>
          <a:endParaRPr lang="en-US"/>
        </a:p>
      </dgm:t>
    </dgm:pt>
    <dgm:pt modelId="{60859D59-E318-064B-9966-30D5E947876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noProof="0" dirty="0">
              <a:latin typeface="Fira Sans" panose="020B0503050000020004" pitchFamily="34" charset="0"/>
            </a:rPr>
            <a:t>Outcomes </a:t>
          </a:r>
        </a:p>
      </dgm:t>
    </dgm:pt>
    <dgm:pt modelId="{345014D0-3B10-C64E-8279-0C43B546CA9A}" type="parTrans" cxnId="{05BB7FE9-0731-E849-8CEC-258E1DBCEBC0}">
      <dgm:prSet/>
      <dgm:spPr/>
      <dgm:t>
        <a:bodyPr/>
        <a:lstStyle/>
        <a:p>
          <a:endParaRPr lang="en-US"/>
        </a:p>
      </dgm:t>
    </dgm:pt>
    <dgm:pt modelId="{249D5CE7-1477-2746-A6FC-B18304C84E28}" type="sibTrans" cxnId="{05BB7FE9-0731-E849-8CEC-258E1DBCEBC0}">
      <dgm:prSet/>
      <dgm:spPr/>
      <dgm:t>
        <a:bodyPr/>
        <a:lstStyle/>
        <a:p>
          <a:endParaRPr lang="en-US"/>
        </a:p>
      </dgm:t>
    </dgm:pt>
    <dgm:pt modelId="{C3EFE29F-4C43-7B4E-A1A1-7BB1390C4649}">
      <dgm:prSet/>
      <dgm:spPr>
        <a:solidFill>
          <a:schemeClr val="accent1"/>
        </a:solidFill>
      </dgm:spPr>
      <dgm:t>
        <a:bodyPr/>
        <a:lstStyle/>
        <a:p>
          <a:r>
            <a:rPr lang="en-US" b="1" noProof="0" dirty="0">
              <a:latin typeface="Fira Sans" panose="020B0503050000020004" pitchFamily="34" charset="0"/>
            </a:rPr>
            <a:t>Goal/Final Objective</a:t>
          </a:r>
        </a:p>
      </dgm:t>
    </dgm:pt>
    <dgm:pt modelId="{740EF280-9249-5E44-9C54-E5B46D4386B3}" type="parTrans" cxnId="{F08F7C45-218C-0A4F-B8A7-E9285C4068F3}">
      <dgm:prSet/>
      <dgm:spPr/>
      <dgm:t>
        <a:bodyPr/>
        <a:lstStyle/>
        <a:p>
          <a:endParaRPr lang="en-US"/>
        </a:p>
      </dgm:t>
    </dgm:pt>
    <dgm:pt modelId="{C6E3CD82-7029-4847-997B-ABBBAB107308}" type="sibTrans" cxnId="{F08F7C45-218C-0A4F-B8A7-E9285C4068F3}">
      <dgm:prSet/>
      <dgm:spPr/>
      <dgm:t>
        <a:bodyPr/>
        <a:lstStyle/>
        <a:p>
          <a:endParaRPr lang="en-US"/>
        </a:p>
      </dgm:t>
    </dgm:pt>
    <dgm:pt modelId="{AF10E8B9-3163-CD47-B5E0-AE4F43CE5D4C}" type="pres">
      <dgm:prSet presAssocID="{448D3172-DCB7-FA49-B8AA-F497FF092BC3}" presName="Name0" presStyleCnt="0">
        <dgm:presLayoutVars>
          <dgm:dir/>
          <dgm:animLvl val="lvl"/>
          <dgm:resizeHandles val="exact"/>
        </dgm:presLayoutVars>
      </dgm:prSet>
      <dgm:spPr/>
    </dgm:pt>
    <dgm:pt modelId="{89525942-04D4-504B-A7A0-83F5628CDEDC}" type="pres">
      <dgm:prSet presAssocID="{76F94451-411F-1446-B3B2-761B56139D9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DE5BF6E-E715-6944-9638-879357D5CD77}" type="pres">
      <dgm:prSet presAssocID="{0C6E890C-CAE2-614A-ACE6-9C40393A77DA}" presName="parTxOnlySpace" presStyleCnt="0"/>
      <dgm:spPr/>
    </dgm:pt>
    <dgm:pt modelId="{7EE03660-7411-1D4E-A9A9-490CF452E087}" type="pres">
      <dgm:prSet presAssocID="{8732572F-F62C-404A-A354-7F29B0B67DB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23F6B9B-3D86-E044-AD52-81838A4F3451}" type="pres">
      <dgm:prSet presAssocID="{5394CFC0-9E30-DF4B-A295-D038F8724366}" presName="parTxOnlySpace" presStyleCnt="0"/>
      <dgm:spPr/>
    </dgm:pt>
    <dgm:pt modelId="{3E5914F8-97C6-DC42-AB14-E887906307AB}" type="pres">
      <dgm:prSet presAssocID="{62B643F0-0390-6246-BC18-84B7CC11B0DF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6D03C53-2C9F-644F-8079-AC2B882AE2AF}" type="pres">
      <dgm:prSet presAssocID="{CD0C25EC-69C8-F340-87BC-106C5B344CDB}" presName="parTxOnlySpace" presStyleCnt="0"/>
      <dgm:spPr/>
    </dgm:pt>
    <dgm:pt modelId="{39C97C48-5BF3-F54C-9DEB-23C22E0CC561}" type="pres">
      <dgm:prSet presAssocID="{BF100791-A55A-8049-B154-5FA644BFDCFE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9041E51-6B33-B640-996A-F6E1C56D1702}" type="pres">
      <dgm:prSet presAssocID="{81A624ED-D74E-E749-A86C-A077202690B0}" presName="parTxOnlySpace" presStyleCnt="0"/>
      <dgm:spPr/>
    </dgm:pt>
    <dgm:pt modelId="{308D4550-6111-5E44-BE0C-F9B2C9811F11}" type="pres">
      <dgm:prSet presAssocID="{60859D59-E318-064B-9966-30D5E947876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950086E-35D7-A047-BE49-1C5D39EF03D8}" type="pres">
      <dgm:prSet presAssocID="{249D5CE7-1477-2746-A6FC-B18304C84E28}" presName="parTxOnlySpace" presStyleCnt="0"/>
      <dgm:spPr/>
    </dgm:pt>
    <dgm:pt modelId="{C6AC9BE4-ADA9-134C-BA29-3340487FC8B5}" type="pres">
      <dgm:prSet presAssocID="{C3EFE29F-4C43-7B4E-A1A1-7BB1390C4649}" presName="parTxOnly" presStyleLbl="node1" presStyleIdx="5" presStyleCnt="6" custLinFactNeighborX="72439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90F2B903-0318-E84D-9E20-B45EB81E3D7B}" srcId="{448D3172-DCB7-FA49-B8AA-F497FF092BC3}" destId="{BF100791-A55A-8049-B154-5FA644BFDCFE}" srcOrd="3" destOrd="0" parTransId="{5172AD6D-9F27-1D46-ADCD-845892B11E21}" sibTransId="{81A624ED-D74E-E749-A86C-A077202690B0}"/>
    <dgm:cxn modelId="{E2DCC523-F58B-F646-B872-D8538FBB8ABD}" type="presOf" srcId="{60859D59-E318-064B-9966-30D5E9478762}" destId="{308D4550-6111-5E44-BE0C-F9B2C9811F11}" srcOrd="0" destOrd="0" presId="urn:microsoft.com/office/officeart/2005/8/layout/chevron1"/>
    <dgm:cxn modelId="{EFC2D931-ACA7-8342-821D-177A032E00DB}" type="presOf" srcId="{76F94451-411F-1446-B3B2-761B56139D99}" destId="{89525942-04D4-504B-A7A0-83F5628CDEDC}" srcOrd="0" destOrd="0" presId="urn:microsoft.com/office/officeart/2005/8/layout/chevron1"/>
    <dgm:cxn modelId="{539E893A-0211-3D47-A086-4EE59F4492EF}" type="presOf" srcId="{62B643F0-0390-6246-BC18-84B7CC11B0DF}" destId="{3E5914F8-97C6-DC42-AB14-E887906307AB}" srcOrd="0" destOrd="0" presId="urn:microsoft.com/office/officeart/2005/8/layout/chevron1"/>
    <dgm:cxn modelId="{F08F7C45-218C-0A4F-B8A7-E9285C4068F3}" srcId="{448D3172-DCB7-FA49-B8AA-F497FF092BC3}" destId="{C3EFE29F-4C43-7B4E-A1A1-7BB1390C4649}" srcOrd="5" destOrd="0" parTransId="{740EF280-9249-5E44-9C54-E5B46D4386B3}" sibTransId="{C6E3CD82-7029-4847-997B-ABBBAB107308}"/>
    <dgm:cxn modelId="{0BE6C85B-7559-BD47-AEC4-2D4C46D9FC71}" srcId="{448D3172-DCB7-FA49-B8AA-F497FF092BC3}" destId="{62B643F0-0390-6246-BC18-84B7CC11B0DF}" srcOrd="2" destOrd="0" parTransId="{1F4B4A5E-CB7F-2443-9788-B888683C0C68}" sibTransId="{CD0C25EC-69C8-F340-87BC-106C5B344CDB}"/>
    <dgm:cxn modelId="{6CF64870-B52E-174D-B037-DF57C4D43E0F}" srcId="{448D3172-DCB7-FA49-B8AA-F497FF092BC3}" destId="{76F94451-411F-1446-B3B2-761B56139D99}" srcOrd="0" destOrd="0" parTransId="{7C174779-DB53-E246-9E8A-5BE83773C7FC}" sibTransId="{0C6E890C-CAE2-614A-ACE6-9C40393A77DA}"/>
    <dgm:cxn modelId="{B279B673-9405-F045-9438-8BEEDF8B2D12}" type="presOf" srcId="{448D3172-DCB7-FA49-B8AA-F497FF092BC3}" destId="{AF10E8B9-3163-CD47-B5E0-AE4F43CE5D4C}" srcOrd="0" destOrd="0" presId="urn:microsoft.com/office/officeart/2005/8/layout/chevron1"/>
    <dgm:cxn modelId="{B3CA6878-8B8F-2643-975D-8FFA81972A04}" type="presOf" srcId="{BF100791-A55A-8049-B154-5FA644BFDCFE}" destId="{39C97C48-5BF3-F54C-9DEB-23C22E0CC561}" srcOrd="0" destOrd="0" presId="urn:microsoft.com/office/officeart/2005/8/layout/chevron1"/>
    <dgm:cxn modelId="{4D1118BC-1094-3A41-91DD-4316C4F92547}" type="presOf" srcId="{8732572F-F62C-404A-A354-7F29B0B67DBD}" destId="{7EE03660-7411-1D4E-A9A9-490CF452E087}" srcOrd="0" destOrd="0" presId="urn:microsoft.com/office/officeart/2005/8/layout/chevron1"/>
    <dgm:cxn modelId="{4FA438C3-C267-FE48-B363-5CBE486470AE}" srcId="{448D3172-DCB7-FA49-B8AA-F497FF092BC3}" destId="{8732572F-F62C-404A-A354-7F29B0B67DBD}" srcOrd="1" destOrd="0" parTransId="{205B9929-D280-F04E-A55E-86ACA39ECE9E}" sibTransId="{5394CFC0-9E30-DF4B-A295-D038F8724366}"/>
    <dgm:cxn modelId="{24D265DA-B53A-D049-A255-264FA8F8B63E}" type="presOf" srcId="{C3EFE29F-4C43-7B4E-A1A1-7BB1390C4649}" destId="{C6AC9BE4-ADA9-134C-BA29-3340487FC8B5}" srcOrd="0" destOrd="0" presId="urn:microsoft.com/office/officeart/2005/8/layout/chevron1"/>
    <dgm:cxn modelId="{05BB7FE9-0731-E849-8CEC-258E1DBCEBC0}" srcId="{448D3172-DCB7-FA49-B8AA-F497FF092BC3}" destId="{60859D59-E318-064B-9966-30D5E9478762}" srcOrd="4" destOrd="0" parTransId="{345014D0-3B10-C64E-8279-0C43B546CA9A}" sibTransId="{249D5CE7-1477-2746-A6FC-B18304C84E28}"/>
    <dgm:cxn modelId="{41472350-9D6A-D54B-91E5-2290256A5A68}" type="presParOf" srcId="{AF10E8B9-3163-CD47-B5E0-AE4F43CE5D4C}" destId="{89525942-04D4-504B-A7A0-83F5628CDEDC}" srcOrd="0" destOrd="0" presId="urn:microsoft.com/office/officeart/2005/8/layout/chevron1"/>
    <dgm:cxn modelId="{FD0DE65E-F509-B74C-8DD7-FF2D666856E6}" type="presParOf" srcId="{AF10E8B9-3163-CD47-B5E0-AE4F43CE5D4C}" destId="{EDE5BF6E-E715-6944-9638-879357D5CD77}" srcOrd="1" destOrd="0" presId="urn:microsoft.com/office/officeart/2005/8/layout/chevron1"/>
    <dgm:cxn modelId="{9ADF3999-3279-D040-B72A-1C66F915137C}" type="presParOf" srcId="{AF10E8B9-3163-CD47-B5E0-AE4F43CE5D4C}" destId="{7EE03660-7411-1D4E-A9A9-490CF452E087}" srcOrd="2" destOrd="0" presId="urn:microsoft.com/office/officeart/2005/8/layout/chevron1"/>
    <dgm:cxn modelId="{02243BB6-B734-2D4A-A49E-7E0B7C9149D9}" type="presParOf" srcId="{AF10E8B9-3163-CD47-B5E0-AE4F43CE5D4C}" destId="{E23F6B9B-3D86-E044-AD52-81838A4F3451}" srcOrd="3" destOrd="0" presId="urn:microsoft.com/office/officeart/2005/8/layout/chevron1"/>
    <dgm:cxn modelId="{29E4EDED-EF21-D54E-87CE-FF07A4643F2B}" type="presParOf" srcId="{AF10E8B9-3163-CD47-B5E0-AE4F43CE5D4C}" destId="{3E5914F8-97C6-DC42-AB14-E887906307AB}" srcOrd="4" destOrd="0" presId="urn:microsoft.com/office/officeart/2005/8/layout/chevron1"/>
    <dgm:cxn modelId="{01DD1555-2C30-1942-8AD3-5B881CC83450}" type="presParOf" srcId="{AF10E8B9-3163-CD47-B5E0-AE4F43CE5D4C}" destId="{86D03C53-2C9F-644F-8079-AC2B882AE2AF}" srcOrd="5" destOrd="0" presId="urn:microsoft.com/office/officeart/2005/8/layout/chevron1"/>
    <dgm:cxn modelId="{4608ACB1-F9D1-3E4C-97A8-6742B5E22658}" type="presParOf" srcId="{AF10E8B9-3163-CD47-B5E0-AE4F43CE5D4C}" destId="{39C97C48-5BF3-F54C-9DEB-23C22E0CC561}" srcOrd="6" destOrd="0" presId="urn:microsoft.com/office/officeart/2005/8/layout/chevron1"/>
    <dgm:cxn modelId="{7C8CE2CA-34FB-CF46-9F8E-81C114CDA50C}" type="presParOf" srcId="{AF10E8B9-3163-CD47-B5E0-AE4F43CE5D4C}" destId="{F9041E51-6B33-B640-996A-F6E1C56D1702}" srcOrd="7" destOrd="0" presId="urn:microsoft.com/office/officeart/2005/8/layout/chevron1"/>
    <dgm:cxn modelId="{9B73643E-E458-2F4C-A518-760EA75DCA63}" type="presParOf" srcId="{AF10E8B9-3163-CD47-B5E0-AE4F43CE5D4C}" destId="{308D4550-6111-5E44-BE0C-F9B2C9811F11}" srcOrd="8" destOrd="0" presId="urn:microsoft.com/office/officeart/2005/8/layout/chevron1"/>
    <dgm:cxn modelId="{037A89B0-AF1A-6E42-88D4-A47C12AAB284}" type="presParOf" srcId="{AF10E8B9-3163-CD47-B5E0-AE4F43CE5D4C}" destId="{9950086E-35D7-A047-BE49-1C5D39EF03D8}" srcOrd="9" destOrd="0" presId="urn:microsoft.com/office/officeart/2005/8/layout/chevron1"/>
    <dgm:cxn modelId="{9ED27EFD-6F24-354D-B97E-886A79BB0386}" type="presParOf" srcId="{AF10E8B9-3163-CD47-B5E0-AE4F43CE5D4C}" destId="{C6AC9BE4-ADA9-134C-BA29-3340487FC8B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8D3172-DCB7-FA49-B8AA-F497FF092BC3}" type="doc">
      <dgm:prSet loTypeId="urn:microsoft.com/office/officeart/2005/8/layout/chevron1" loCatId="" qsTypeId="urn:microsoft.com/office/officeart/2005/8/quickstyle/simple1" qsCatId="simple" csTypeId="urn:microsoft.com/office/officeart/2005/8/colors/colorful3" csCatId="colorful" phldr="1"/>
      <dgm:spPr/>
    </dgm:pt>
    <dgm:pt modelId="{76F94451-411F-1446-B3B2-761B56139D9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gm:t>
    </dgm:pt>
    <dgm:pt modelId="{7C174779-DB53-E246-9E8A-5BE83773C7FC}" type="par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0C6E890C-CAE2-614A-ACE6-9C40393A77DA}" type="sib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BF100791-A55A-8049-B154-5FA644BFDCF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gm:t>
    </dgm:pt>
    <dgm:pt modelId="{5172AD6D-9F27-1D46-ADCD-845892B11E21}" type="par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1A624ED-D74E-E749-A86C-A077202690B0}" type="sib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732572F-F62C-404A-A354-7F29B0B67DB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gm:t>
    </dgm:pt>
    <dgm:pt modelId="{205B9929-D280-F04E-A55E-86ACA39ECE9E}" type="par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5394CFC0-9E30-DF4B-A295-D038F8724366}" type="sib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62B643F0-0390-6246-BC18-84B7CC11B0D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Trigger/</a:t>
          </a:r>
        </a:p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Activation</a:t>
          </a:r>
        </a:p>
      </dgm:t>
    </dgm:pt>
    <dgm:pt modelId="{1F4B4A5E-CB7F-2443-9788-B888683C0C68}" type="parTrans" cxnId="{0BE6C85B-7559-BD47-AEC4-2D4C46D9FC71}">
      <dgm:prSet/>
      <dgm:spPr/>
      <dgm:t>
        <a:bodyPr/>
        <a:lstStyle/>
        <a:p>
          <a:endParaRPr lang="en-US"/>
        </a:p>
      </dgm:t>
    </dgm:pt>
    <dgm:pt modelId="{CD0C25EC-69C8-F340-87BC-106C5B344CDB}" type="sibTrans" cxnId="{0BE6C85B-7559-BD47-AEC4-2D4C46D9FC71}">
      <dgm:prSet/>
      <dgm:spPr/>
      <dgm:t>
        <a:bodyPr/>
        <a:lstStyle/>
        <a:p>
          <a:endParaRPr lang="en-US"/>
        </a:p>
      </dgm:t>
    </dgm:pt>
    <dgm:pt modelId="{60859D59-E318-064B-9966-30D5E947876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 b="1" noProof="0" dirty="0">
              <a:latin typeface="Fira Sans" panose="020B0503050000020004" pitchFamily="34" charset="0"/>
            </a:rPr>
            <a:t>Outcomes </a:t>
          </a:r>
        </a:p>
      </dgm:t>
    </dgm:pt>
    <dgm:pt modelId="{345014D0-3B10-C64E-8279-0C43B546CA9A}" type="parTrans" cxnId="{05BB7FE9-0731-E849-8CEC-258E1DBCEBC0}">
      <dgm:prSet/>
      <dgm:spPr/>
      <dgm:t>
        <a:bodyPr/>
        <a:lstStyle/>
        <a:p>
          <a:endParaRPr lang="en-US"/>
        </a:p>
      </dgm:t>
    </dgm:pt>
    <dgm:pt modelId="{249D5CE7-1477-2746-A6FC-B18304C84E28}" type="sibTrans" cxnId="{05BB7FE9-0731-E849-8CEC-258E1DBCEBC0}">
      <dgm:prSet/>
      <dgm:spPr/>
      <dgm:t>
        <a:bodyPr/>
        <a:lstStyle/>
        <a:p>
          <a:endParaRPr lang="en-US"/>
        </a:p>
      </dgm:t>
    </dgm:pt>
    <dgm:pt modelId="{C3EFE29F-4C43-7B4E-A1A1-7BB1390C4649}">
      <dgm:prSet/>
      <dgm:spPr>
        <a:solidFill>
          <a:schemeClr val="accent1"/>
        </a:solidFill>
      </dgm:spPr>
      <dgm:t>
        <a:bodyPr/>
        <a:lstStyle/>
        <a:p>
          <a:r>
            <a:rPr lang="en-US" b="1" noProof="0" dirty="0">
              <a:latin typeface="Fira Sans" panose="020B0503050000020004" pitchFamily="34" charset="0"/>
            </a:rPr>
            <a:t>Goal/Final Objective</a:t>
          </a:r>
        </a:p>
      </dgm:t>
    </dgm:pt>
    <dgm:pt modelId="{740EF280-9249-5E44-9C54-E5B46D4386B3}" type="parTrans" cxnId="{F08F7C45-218C-0A4F-B8A7-E9285C4068F3}">
      <dgm:prSet/>
      <dgm:spPr/>
      <dgm:t>
        <a:bodyPr/>
        <a:lstStyle/>
        <a:p>
          <a:endParaRPr lang="en-US"/>
        </a:p>
      </dgm:t>
    </dgm:pt>
    <dgm:pt modelId="{C6E3CD82-7029-4847-997B-ABBBAB107308}" type="sibTrans" cxnId="{F08F7C45-218C-0A4F-B8A7-E9285C4068F3}">
      <dgm:prSet/>
      <dgm:spPr/>
      <dgm:t>
        <a:bodyPr/>
        <a:lstStyle/>
        <a:p>
          <a:endParaRPr lang="en-US"/>
        </a:p>
      </dgm:t>
    </dgm:pt>
    <dgm:pt modelId="{AF10E8B9-3163-CD47-B5E0-AE4F43CE5D4C}" type="pres">
      <dgm:prSet presAssocID="{448D3172-DCB7-FA49-B8AA-F497FF092BC3}" presName="Name0" presStyleCnt="0">
        <dgm:presLayoutVars>
          <dgm:dir/>
          <dgm:animLvl val="lvl"/>
          <dgm:resizeHandles val="exact"/>
        </dgm:presLayoutVars>
      </dgm:prSet>
      <dgm:spPr/>
    </dgm:pt>
    <dgm:pt modelId="{89525942-04D4-504B-A7A0-83F5628CDEDC}" type="pres">
      <dgm:prSet presAssocID="{76F94451-411F-1446-B3B2-761B56139D9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DE5BF6E-E715-6944-9638-879357D5CD77}" type="pres">
      <dgm:prSet presAssocID="{0C6E890C-CAE2-614A-ACE6-9C40393A77DA}" presName="parTxOnlySpace" presStyleCnt="0"/>
      <dgm:spPr/>
    </dgm:pt>
    <dgm:pt modelId="{7EE03660-7411-1D4E-A9A9-490CF452E087}" type="pres">
      <dgm:prSet presAssocID="{8732572F-F62C-404A-A354-7F29B0B67DB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23F6B9B-3D86-E044-AD52-81838A4F3451}" type="pres">
      <dgm:prSet presAssocID="{5394CFC0-9E30-DF4B-A295-D038F8724366}" presName="parTxOnlySpace" presStyleCnt="0"/>
      <dgm:spPr/>
    </dgm:pt>
    <dgm:pt modelId="{3E5914F8-97C6-DC42-AB14-E887906307AB}" type="pres">
      <dgm:prSet presAssocID="{62B643F0-0390-6246-BC18-84B7CC11B0DF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6D03C53-2C9F-644F-8079-AC2B882AE2AF}" type="pres">
      <dgm:prSet presAssocID="{CD0C25EC-69C8-F340-87BC-106C5B344CDB}" presName="parTxOnlySpace" presStyleCnt="0"/>
      <dgm:spPr/>
    </dgm:pt>
    <dgm:pt modelId="{39C97C48-5BF3-F54C-9DEB-23C22E0CC561}" type="pres">
      <dgm:prSet presAssocID="{BF100791-A55A-8049-B154-5FA644BFDCFE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9041E51-6B33-B640-996A-F6E1C56D1702}" type="pres">
      <dgm:prSet presAssocID="{81A624ED-D74E-E749-A86C-A077202690B0}" presName="parTxOnlySpace" presStyleCnt="0"/>
      <dgm:spPr/>
    </dgm:pt>
    <dgm:pt modelId="{308D4550-6111-5E44-BE0C-F9B2C9811F11}" type="pres">
      <dgm:prSet presAssocID="{60859D59-E318-064B-9966-30D5E9478762}" presName="parTxOnly" presStyleLbl="node1" presStyleIdx="4" presStyleCnt="6" custScaleX="140789" custScaleY="204318">
        <dgm:presLayoutVars>
          <dgm:chMax val="0"/>
          <dgm:chPref val="0"/>
          <dgm:bulletEnabled val="1"/>
        </dgm:presLayoutVars>
      </dgm:prSet>
      <dgm:spPr/>
    </dgm:pt>
    <dgm:pt modelId="{9950086E-35D7-A047-BE49-1C5D39EF03D8}" type="pres">
      <dgm:prSet presAssocID="{249D5CE7-1477-2746-A6FC-B18304C84E28}" presName="parTxOnlySpace" presStyleCnt="0"/>
      <dgm:spPr/>
    </dgm:pt>
    <dgm:pt modelId="{C6AC9BE4-ADA9-134C-BA29-3340487FC8B5}" type="pres">
      <dgm:prSet presAssocID="{C3EFE29F-4C43-7B4E-A1A1-7BB1390C4649}" presName="parTxOnly" presStyleLbl="node1" presStyleIdx="5" presStyleCnt="6" custLinFactNeighborX="72439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90F2B903-0318-E84D-9E20-B45EB81E3D7B}" srcId="{448D3172-DCB7-FA49-B8AA-F497FF092BC3}" destId="{BF100791-A55A-8049-B154-5FA644BFDCFE}" srcOrd="3" destOrd="0" parTransId="{5172AD6D-9F27-1D46-ADCD-845892B11E21}" sibTransId="{81A624ED-D74E-E749-A86C-A077202690B0}"/>
    <dgm:cxn modelId="{E2DCC523-F58B-F646-B872-D8538FBB8ABD}" type="presOf" srcId="{60859D59-E318-064B-9966-30D5E9478762}" destId="{308D4550-6111-5E44-BE0C-F9B2C9811F11}" srcOrd="0" destOrd="0" presId="urn:microsoft.com/office/officeart/2005/8/layout/chevron1"/>
    <dgm:cxn modelId="{EFC2D931-ACA7-8342-821D-177A032E00DB}" type="presOf" srcId="{76F94451-411F-1446-B3B2-761B56139D99}" destId="{89525942-04D4-504B-A7A0-83F5628CDEDC}" srcOrd="0" destOrd="0" presId="urn:microsoft.com/office/officeart/2005/8/layout/chevron1"/>
    <dgm:cxn modelId="{539E893A-0211-3D47-A086-4EE59F4492EF}" type="presOf" srcId="{62B643F0-0390-6246-BC18-84B7CC11B0DF}" destId="{3E5914F8-97C6-DC42-AB14-E887906307AB}" srcOrd="0" destOrd="0" presId="urn:microsoft.com/office/officeart/2005/8/layout/chevron1"/>
    <dgm:cxn modelId="{F08F7C45-218C-0A4F-B8A7-E9285C4068F3}" srcId="{448D3172-DCB7-FA49-B8AA-F497FF092BC3}" destId="{C3EFE29F-4C43-7B4E-A1A1-7BB1390C4649}" srcOrd="5" destOrd="0" parTransId="{740EF280-9249-5E44-9C54-E5B46D4386B3}" sibTransId="{C6E3CD82-7029-4847-997B-ABBBAB107308}"/>
    <dgm:cxn modelId="{0BE6C85B-7559-BD47-AEC4-2D4C46D9FC71}" srcId="{448D3172-DCB7-FA49-B8AA-F497FF092BC3}" destId="{62B643F0-0390-6246-BC18-84B7CC11B0DF}" srcOrd="2" destOrd="0" parTransId="{1F4B4A5E-CB7F-2443-9788-B888683C0C68}" sibTransId="{CD0C25EC-69C8-F340-87BC-106C5B344CDB}"/>
    <dgm:cxn modelId="{6CF64870-B52E-174D-B037-DF57C4D43E0F}" srcId="{448D3172-DCB7-FA49-B8AA-F497FF092BC3}" destId="{76F94451-411F-1446-B3B2-761B56139D99}" srcOrd="0" destOrd="0" parTransId="{7C174779-DB53-E246-9E8A-5BE83773C7FC}" sibTransId="{0C6E890C-CAE2-614A-ACE6-9C40393A77DA}"/>
    <dgm:cxn modelId="{B279B673-9405-F045-9438-8BEEDF8B2D12}" type="presOf" srcId="{448D3172-DCB7-FA49-B8AA-F497FF092BC3}" destId="{AF10E8B9-3163-CD47-B5E0-AE4F43CE5D4C}" srcOrd="0" destOrd="0" presId="urn:microsoft.com/office/officeart/2005/8/layout/chevron1"/>
    <dgm:cxn modelId="{B3CA6878-8B8F-2643-975D-8FFA81972A04}" type="presOf" srcId="{BF100791-A55A-8049-B154-5FA644BFDCFE}" destId="{39C97C48-5BF3-F54C-9DEB-23C22E0CC561}" srcOrd="0" destOrd="0" presId="urn:microsoft.com/office/officeart/2005/8/layout/chevron1"/>
    <dgm:cxn modelId="{4D1118BC-1094-3A41-91DD-4316C4F92547}" type="presOf" srcId="{8732572F-F62C-404A-A354-7F29B0B67DBD}" destId="{7EE03660-7411-1D4E-A9A9-490CF452E087}" srcOrd="0" destOrd="0" presId="urn:microsoft.com/office/officeart/2005/8/layout/chevron1"/>
    <dgm:cxn modelId="{4FA438C3-C267-FE48-B363-5CBE486470AE}" srcId="{448D3172-DCB7-FA49-B8AA-F497FF092BC3}" destId="{8732572F-F62C-404A-A354-7F29B0B67DBD}" srcOrd="1" destOrd="0" parTransId="{205B9929-D280-F04E-A55E-86ACA39ECE9E}" sibTransId="{5394CFC0-9E30-DF4B-A295-D038F8724366}"/>
    <dgm:cxn modelId="{24D265DA-B53A-D049-A255-264FA8F8B63E}" type="presOf" srcId="{C3EFE29F-4C43-7B4E-A1A1-7BB1390C4649}" destId="{C6AC9BE4-ADA9-134C-BA29-3340487FC8B5}" srcOrd="0" destOrd="0" presId="urn:microsoft.com/office/officeart/2005/8/layout/chevron1"/>
    <dgm:cxn modelId="{05BB7FE9-0731-E849-8CEC-258E1DBCEBC0}" srcId="{448D3172-DCB7-FA49-B8AA-F497FF092BC3}" destId="{60859D59-E318-064B-9966-30D5E9478762}" srcOrd="4" destOrd="0" parTransId="{345014D0-3B10-C64E-8279-0C43B546CA9A}" sibTransId="{249D5CE7-1477-2746-A6FC-B18304C84E28}"/>
    <dgm:cxn modelId="{41472350-9D6A-D54B-91E5-2290256A5A68}" type="presParOf" srcId="{AF10E8B9-3163-CD47-B5E0-AE4F43CE5D4C}" destId="{89525942-04D4-504B-A7A0-83F5628CDEDC}" srcOrd="0" destOrd="0" presId="urn:microsoft.com/office/officeart/2005/8/layout/chevron1"/>
    <dgm:cxn modelId="{FD0DE65E-F509-B74C-8DD7-FF2D666856E6}" type="presParOf" srcId="{AF10E8B9-3163-CD47-B5E0-AE4F43CE5D4C}" destId="{EDE5BF6E-E715-6944-9638-879357D5CD77}" srcOrd="1" destOrd="0" presId="urn:microsoft.com/office/officeart/2005/8/layout/chevron1"/>
    <dgm:cxn modelId="{9ADF3999-3279-D040-B72A-1C66F915137C}" type="presParOf" srcId="{AF10E8B9-3163-CD47-B5E0-AE4F43CE5D4C}" destId="{7EE03660-7411-1D4E-A9A9-490CF452E087}" srcOrd="2" destOrd="0" presId="urn:microsoft.com/office/officeart/2005/8/layout/chevron1"/>
    <dgm:cxn modelId="{02243BB6-B734-2D4A-A49E-7E0B7C9149D9}" type="presParOf" srcId="{AF10E8B9-3163-CD47-B5E0-AE4F43CE5D4C}" destId="{E23F6B9B-3D86-E044-AD52-81838A4F3451}" srcOrd="3" destOrd="0" presId="urn:microsoft.com/office/officeart/2005/8/layout/chevron1"/>
    <dgm:cxn modelId="{29E4EDED-EF21-D54E-87CE-FF07A4643F2B}" type="presParOf" srcId="{AF10E8B9-3163-CD47-B5E0-AE4F43CE5D4C}" destId="{3E5914F8-97C6-DC42-AB14-E887906307AB}" srcOrd="4" destOrd="0" presId="urn:microsoft.com/office/officeart/2005/8/layout/chevron1"/>
    <dgm:cxn modelId="{01DD1555-2C30-1942-8AD3-5B881CC83450}" type="presParOf" srcId="{AF10E8B9-3163-CD47-B5E0-AE4F43CE5D4C}" destId="{86D03C53-2C9F-644F-8079-AC2B882AE2AF}" srcOrd="5" destOrd="0" presId="urn:microsoft.com/office/officeart/2005/8/layout/chevron1"/>
    <dgm:cxn modelId="{4608ACB1-F9D1-3E4C-97A8-6742B5E22658}" type="presParOf" srcId="{AF10E8B9-3163-CD47-B5E0-AE4F43CE5D4C}" destId="{39C97C48-5BF3-F54C-9DEB-23C22E0CC561}" srcOrd="6" destOrd="0" presId="urn:microsoft.com/office/officeart/2005/8/layout/chevron1"/>
    <dgm:cxn modelId="{7C8CE2CA-34FB-CF46-9F8E-81C114CDA50C}" type="presParOf" srcId="{AF10E8B9-3163-CD47-B5E0-AE4F43CE5D4C}" destId="{F9041E51-6B33-B640-996A-F6E1C56D1702}" srcOrd="7" destOrd="0" presId="urn:microsoft.com/office/officeart/2005/8/layout/chevron1"/>
    <dgm:cxn modelId="{9B73643E-E458-2F4C-A518-760EA75DCA63}" type="presParOf" srcId="{AF10E8B9-3163-CD47-B5E0-AE4F43CE5D4C}" destId="{308D4550-6111-5E44-BE0C-F9B2C9811F11}" srcOrd="8" destOrd="0" presId="urn:microsoft.com/office/officeart/2005/8/layout/chevron1"/>
    <dgm:cxn modelId="{037A89B0-AF1A-6E42-88D4-A47C12AAB284}" type="presParOf" srcId="{AF10E8B9-3163-CD47-B5E0-AE4F43CE5D4C}" destId="{9950086E-35D7-A047-BE49-1C5D39EF03D8}" srcOrd="9" destOrd="0" presId="urn:microsoft.com/office/officeart/2005/8/layout/chevron1"/>
    <dgm:cxn modelId="{9ED27EFD-6F24-354D-B97E-886A79BB0386}" type="presParOf" srcId="{AF10E8B9-3163-CD47-B5E0-AE4F43CE5D4C}" destId="{C6AC9BE4-ADA9-134C-BA29-3340487FC8B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8D3172-DCB7-FA49-B8AA-F497FF092BC3}" type="doc">
      <dgm:prSet loTypeId="urn:microsoft.com/office/officeart/2005/8/layout/chevron1" loCatId="" qsTypeId="urn:microsoft.com/office/officeart/2005/8/quickstyle/simple1" qsCatId="simple" csTypeId="urn:microsoft.com/office/officeart/2005/8/colors/colorful3" csCatId="colorful" phldr="1"/>
      <dgm:spPr/>
    </dgm:pt>
    <dgm:pt modelId="{76F94451-411F-1446-B3B2-761B56139D9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gm:t>
    </dgm:pt>
    <dgm:pt modelId="{7C174779-DB53-E246-9E8A-5BE83773C7FC}" type="par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0C6E890C-CAE2-614A-ACE6-9C40393A77DA}" type="sib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BF100791-A55A-8049-B154-5FA644BFDCFE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b="1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gm:t>
    </dgm:pt>
    <dgm:pt modelId="{5172AD6D-9F27-1D46-ADCD-845892B11E21}" type="par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1A624ED-D74E-E749-A86C-A077202690B0}" type="sib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732572F-F62C-404A-A354-7F29B0B67DB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gm:t>
    </dgm:pt>
    <dgm:pt modelId="{205B9929-D280-F04E-A55E-86ACA39ECE9E}" type="par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5394CFC0-9E30-DF4B-A295-D038F8724366}" type="sib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62B643F0-0390-6246-BC18-84B7CC11B0D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Trigger/</a:t>
          </a:r>
        </a:p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Activation</a:t>
          </a:r>
        </a:p>
      </dgm:t>
    </dgm:pt>
    <dgm:pt modelId="{1F4B4A5E-CB7F-2443-9788-B888683C0C68}" type="parTrans" cxnId="{0BE6C85B-7559-BD47-AEC4-2D4C46D9FC71}">
      <dgm:prSet/>
      <dgm:spPr/>
      <dgm:t>
        <a:bodyPr/>
        <a:lstStyle/>
        <a:p>
          <a:endParaRPr lang="en-US"/>
        </a:p>
      </dgm:t>
    </dgm:pt>
    <dgm:pt modelId="{CD0C25EC-69C8-F340-87BC-106C5B344CDB}" type="sibTrans" cxnId="{0BE6C85B-7559-BD47-AEC4-2D4C46D9FC71}">
      <dgm:prSet/>
      <dgm:spPr/>
      <dgm:t>
        <a:bodyPr/>
        <a:lstStyle/>
        <a:p>
          <a:endParaRPr lang="en-US"/>
        </a:p>
      </dgm:t>
    </dgm:pt>
    <dgm:pt modelId="{60859D59-E318-064B-9966-30D5E947876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noProof="0" dirty="0">
              <a:latin typeface="Fira Sans" panose="020B0503050000020004" pitchFamily="34" charset="0"/>
            </a:rPr>
            <a:t>Outcomes </a:t>
          </a:r>
        </a:p>
      </dgm:t>
    </dgm:pt>
    <dgm:pt modelId="{345014D0-3B10-C64E-8279-0C43B546CA9A}" type="parTrans" cxnId="{05BB7FE9-0731-E849-8CEC-258E1DBCEBC0}">
      <dgm:prSet/>
      <dgm:spPr/>
      <dgm:t>
        <a:bodyPr/>
        <a:lstStyle/>
        <a:p>
          <a:endParaRPr lang="en-US"/>
        </a:p>
      </dgm:t>
    </dgm:pt>
    <dgm:pt modelId="{249D5CE7-1477-2746-A6FC-B18304C84E28}" type="sibTrans" cxnId="{05BB7FE9-0731-E849-8CEC-258E1DBCEBC0}">
      <dgm:prSet/>
      <dgm:spPr/>
      <dgm:t>
        <a:bodyPr/>
        <a:lstStyle/>
        <a:p>
          <a:endParaRPr lang="en-US"/>
        </a:p>
      </dgm:t>
    </dgm:pt>
    <dgm:pt modelId="{C3EFE29F-4C43-7B4E-A1A1-7BB1390C4649}">
      <dgm:prSet/>
      <dgm:spPr>
        <a:solidFill>
          <a:schemeClr val="accent1"/>
        </a:solidFill>
      </dgm:spPr>
      <dgm:t>
        <a:bodyPr/>
        <a:lstStyle/>
        <a:p>
          <a:r>
            <a:rPr lang="en-US" b="1" noProof="0" dirty="0">
              <a:latin typeface="Fira Sans" panose="020B0503050000020004" pitchFamily="34" charset="0"/>
            </a:rPr>
            <a:t>Goal/Final Objective</a:t>
          </a:r>
        </a:p>
      </dgm:t>
    </dgm:pt>
    <dgm:pt modelId="{740EF280-9249-5E44-9C54-E5B46D4386B3}" type="parTrans" cxnId="{F08F7C45-218C-0A4F-B8A7-E9285C4068F3}">
      <dgm:prSet/>
      <dgm:spPr/>
      <dgm:t>
        <a:bodyPr/>
        <a:lstStyle/>
        <a:p>
          <a:endParaRPr lang="en-US"/>
        </a:p>
      </dgm:t>
    </dgm:pt>
    <dgm:pt modelId="{C6E3CD82-7029-4847-997B-ABBBAB107308}" type="sibTrans" cxnId="{F08F7C45-218C-0A4F-B8A7-E9285C4068F3}">
      <dgm:prSet/>
      <dgm:spPr/>
      <dgm:t>
        <a:bodyPr/>
        <a:lstStyle/>
        <a:p>
          <a:endParaRPr lang="en-US"/>
        </a:p>
      </dgm:t>
    </dgm:pt>
    <dgm:pt modelId="{AF10E8B9-3163-CD47-B5E0-AE4F43CE5D4C}" type="pres">
      <dgm:prSet presAssocID="{448D3172-DCB7-FA49-B8AA-F497FF092BC3}" presName="Name0" presStyleCnt="0">
        <dgm:presLayoutVars>
          <dgm:dir/>
          <dgm:animLvl val="lvl"/>
          <dgm:resizeHandles val="exact"/>
        </dgm:presLayoutVars>
      </dgm:prSet>
      <dgm:spPr/>
    </dgm:pt>
    <dgm:pt modelId="{89525942-04D4-504B-A7A0-83F5628CDEDC}" type="pres">
      <dgm:prSet presAssocID="{76F94451-411F-1446-B3B2-761B56139D9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DE5BF6E-E715-6944-9638-879357D5CD77}" type="pres">
      <dgm:prSet presAssocID="{0C6E890C-CAE2-614A-ACE6-9C40393A77DA}" presName="parTxOnlySpace" presStyleCnt="0"/>
      <dgm:spPr/>
    </dgm:pt>
    <dgm:pt modelId="{7EE03660-7411-1D4E-A9A9-490CF452E087}" type="pres">
      <dgm:prSet presAssocID="{8732572F-F62C-404A-A354-7F29B0B67DB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23F6B9B-3D86-E044-AD52-81838A4F3451}" type="pres">
      <dgm:prSet presAssocID="{5394CFC0-9E30-DF4B-A295-D038F8724366}" presName="parTxOnlySpace" presStyleCnt="0"/>
      <dgm:spPr/>
    </dgm:pt>
    <dgm:pt modelId="{3E5914F8-97C6-DC42-AB14-E887906307AB}" type="pres">
      <dgm:prSet presAssocID="{62B643F0-0390-6246-BC18-84B7CC11B0DF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6D03C53-2C9F-644F-8079-AC2B882AE2AF}" type="pres">
      <dgm:prSet presAssocID="{CD0C25EC-69C8-F340-87BC-106C5B344CDB}" presName="parTxOnlySpace" presStyleCnt="0"/>
      <dgm:spPr/>
    </dgm:pt>
    <dgm:pt modelId="{39C97C48-5BF3-F54C-9DEB-23C22E0CC561}" type="pres">
      <dgm:prSet presAssocID="{BF100791-A55A-8049-B154-5FA644BFDCFE}" presName="parTxOnly" presStyleLbl="node1" presStyleIdx="3" presStyleCnt="6" custScaleX="145699" custScaleY="169488">
        <dgm:presLayoutVars>
          <dgm:chMax val="0"/>
          <dgm:chPref val="0"/>
          <dgm:bulletEnabled val="1"/>
        </dgm:presLayoutVars>
      </dgm:prSet>
      <dgm:spPr/>
    </dgm:pt>
    <dgm:pt modelId="{F9041E51-6B33-B640-996A-F6E1C56D1702}" type="pres">
      <dgm:prSet presAssocID="{81A624ED-D74E-E749-A86C-A077202690B0}" presName="parTxOnlySpace" presStyleCnt="0"/>
      <dgm:spPr/>
    </dgm:pt>
    <dgm:pt modelId="{308D4550-6111-5E44-BE0C-F9B2C9811F11}" type="pres">
      <dgm:prSet presAssocID="{60859D59-E318-064B-9966-30D5E947876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950086E-35D7-A047-BE49-1C5D39EF03D8}" type="pres">
      <dgm:prSet presAssocID="{249D5CE7-1477-2746-A6FC-B18304C84E28}" presName="parTxOnlySpace" presStyleCnt="0"/>
      <dgm:spPr/>
    </dgm:pt>
    <dgm:pt modelId="{C6AC9BE4-ADA9-134C-BA29-3340487FC8B5}" type="pres">
      <dgm:prSet presAssocID="{C3EFE29F-4C43-7B4E-A1A1-7BB1390C4649}" presName="parTxOnly" presStyleLbl="node1" presStyleIdx="5" presStyleCnt="6" custLinFactNeighborX="72439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90F2B903-0318-E84D-9E20-B45EB81E3D7B}" srcId="{448D3172-DCB7-FA49-B8AA-F497FF092BC3}" destId="{BF100791-A55A-8049-B154-5FA644BFDCFE}" srcOrd="3" destOrd="0" parTransId="{5172AD6D-9F27-1D46-ADCD-845892B11E21}" sibTransId="{81A624ED-D74E-E749-A86C-A077202690B0}"/>
    <dgm:cxn modelId="{E2DCC523-F58B-F646-B872-D8538FBB8ABD}" type="presOf" srcId="{60859D59-E318-064B-9966-30D5E9478762}" destId="{308D4550-6111-5E44-BE0C-F9B2C9811F11}" srcOrd="0" destOrd="0" presId="urn:microsoft.com/office/officeart/2005/8/layout/chevron1"/>
    <dgm:cxn modelId="{EFC2D931-ACA7-8342-821D-177A032E00DB}" type="presOf" srcId="{76F94451-411F-1446-B3B2-761B56139D99}" destId="{89525942-04D4-504B-A7A0-83F5628CDEDC}" srcOrd="0" destOrd="0" presId="urn:microsoft.com/office/officeart/2005/8/layout/chevron1"/>
    <dgm:cxn modelId="{539E893A-0211-3D47-A086-4EE59F4492EF}" type="presOf" srcId="{62B643F0-0390-6246-BC18-84B7CC11B0DF}" destId="{3E5914F8-97C6-DC42-AB14-E887906307AB}" srcOrd="0" destOrd="0" presId="urn:microsoft.com/office/officeart/2005/8/layout/chevron1"/>
    <dgm:cxn modelId="{F08F7C45-218C-0A4F-B8A7-E9285C4068F3}" srcId="{448D3172-DCB7-FA49-B8AA-F497FF092BC3}" destId="{C3EFE29F-4C43-7B4E-A1A1-7BB1390C4649}" srcOrd="5" destOrd="0" parTransId="{740EF280-9249-5E44-9C54-E5B46D4386B3}" sibTransId="{C6E3CD82-7029-4847-997B-ABBBAB107308}"/>
    <dgm:cxn modelId="{0BE6C85B-7559-BD47-AEC4-2D4C46D9FC71}" srcId="{448D3172-DCB7-FA49-B8AA-F497FF092BC3}" destId="{62B643F0-0390-6246-BC18-84B7CC11B0DF}" srcOrd="2" destOrd="0" parTransId="{1F4B4A5E-CB7F-2443-9788-B888683C0C68}" sibTransId="{CD0C25EC-69C8-F340-87BC-106C5B344CDB}"/>
    <dgm:cxn modelId="{6CF64870-B52E-174D-B037-DF57C4D43E0F}" srcId="{448D3172-DCB7-FA49-B8AA-F497FF092BC3}" destId="{76F94451-411F-1446-B3B2-761B56139D99}" srcOrd="0" destOrd="0" parTransId="{7C174779-DB53-E246-9E8A-5BE83773C7FC}" sibTransId="{0C6E890C-CAE2-614A-ACE6-9C40393A77DA}"/>
    <dgm:cxn modelId="{B279B673-9405-F045-9438-8BEEDF8B2D12}" type="presOf" srcId="{448D3172-DCB7-FA49-B8AA-F497FF092BC3}" destId="{AF10E8B9-3163-CD47-B5E0-AE4F43CE5D4C}" srcOrd="0" destOrd="0" presId="urn:microsoft.com/office/officeart/2005/8/layout/chevron1"/>
    <dgm:cxn modelId="{B3CA6878-8B8F-2643-975D-8FFA81972A04}" type="presOf" srcId="{BF100791-A55A-8049-B154-5FA644BFDCFE}" destId="{39C97C48-5BF3-F54C-9DEB-23C22E0CC561}" srcOrd="0" destOrd="0" presId="urn:microsoft.com/office/officeart/2005/8/layout/chevron1"/>
    <dgm:cxn modelId="{4D1118BC-1094-3A41-91DD-4316C4F92547}" type="presOf" srcId="{8732572F-F62C-404A-A354-7F29B0B67DBD}" destId="{7EE03660-7411-1D4E-A9A9-490CF452E087}" srcOrd="0" destOrd="0" presId="urn:microsoft.com/office/officeart/2005/8/layout/chevron1"/>
    <dgm:cxn modelId="{4FA438C3-C267-FE48-B363-5CBE486470AE}" srcId="{448D3172-DCB7-FA49-B8AA-F497FF092BC3}" destId="{8732572F-F62C-404A-A354-7F29B0B67DBD}" srcOrd="1" destOrd="0" parTransId="{205B9929-D280-F04E-A55E-86ACA39ECE9E}" sibTransId="{5394CFC0-9E30-DF4B-A295-D038F8724366}"/>
    <dgm:cxn modelId="{24D265DA-B53A-D049-A255-264FA8F8B63E}" type="presOf" srcId="{C3EFE29F-4C43-7B4E-A1A1-7BB1390C4649}" destId="{C6AC9BE4-ADA9-134C-BA29-3340487FC8B5}" srcOrd="0" destOrd="0" presId="urn:microsoft.com/office/officeart/2005/8/layout/chevron1"/>
    <dgm:cxn modelId="{05BB7FE9-0731-E849-8CEC-258E1DBCEBC0}" srcId="{448D3172-DCB7-FA49-B8AA-F497FF092BC3}" destId="{60859D59-E318-064B-9966-30D5E9478762}" srcOrd="4" destOrd="0" parTransId="{345014D0-3B10-C64E-8279-0C43B546CA9A}" sibTransId="{249D5CE7-1477-2746-A6FC-B18304C84E28}"/>
    <dgm:cxn modelId="{41472350-9D6A-D54B-91E5-2290256A5A68}" type="presParOf" srcId="{AF10E8B9-3163-CD47-B5E0-AE4F43CE5D4C}" destId="{89525942-04D4-504B-A7A0-83F5628CDEDC}" srcOrd="0" destOrd="0" presId="urn:microsoft.com/office/officeart/2005/8/layout/chevron1"/>
    <dgm:cxn modelId="{FD0DE65E-F509-B74C-8DD7-FF2D666856E6}" type="presParOf" srcId="{AF10E8B9-3163-CD47-B5E0-AE4F43CE5D4C}" destId="{EDE5BF6E-E715-6944-9638-879357D5CD77}" srcOrd="1" destOrd="0" presId="urn:microsoft.com/office/officeart/2005/8/layout/chevron1"/>
    <dgm:cxn modelId="{9ADF3999-3279-D040-B72A-1C66F915137C}" type="presParOf" srcId="{AF10E8B9-3163-CD47-B5E0-AE4F43CE5D4C}" destId="{7EE03660-7411-1D4E-A9A9-490CF452E087}" srcOrd="2" destOrd="0" presId="urn:microsoft.com/office/officeart/2005/8/layout/chevron1"/>
    <dgm:cxn modelId="{02243BB6-B734-2D4A-A49E-7E0B7C9149D9}" type="presParOf" srcId="{AF10E8B9-3163-CD47-B5E0-AE4F43CE5D4C}" destId="{E23F6B9B-3D86-E044-AD52-81838A4F3451}" srcOrd="3" destOrd="0" presId="urn:microsoft.com/office/officeart/2005/8/layout/chevron1"/>
    <dgm:cxn modelId="{29E4EDED-EF21-D54E-87CE-FF07A4643F2B}" type="presParOf" srcId="{AF10E8B9-3163-CD47-B5E0-AE4F43CE5D4C}" destId="{3E5914F8-97C6-DC42-AB14-E887906307AB}" srcOrd="4" destOrd="0" presId="urn:microsoft.com/office/officeart/2005/8/layout/chevron1"/>
    <dgm:cxn modelId="{01DD1555-2C30-1942-8AD3-5B881CC83450}" type="presParOf" srcId="{AF10E8B9-3163-CD47-B5E0-AE4F43CE5D4C}" destId="{86D03C53-2C9F-644F-8079-AC2B882AE2AF}" srcOrd="5" destOrd="0" presId="urn:microsoft.com/office/officeart/2005/8/layout/chevron1"/>
    <dgm:cxn modelId="{4608ACB1-F9D1-3E4C-97A8-6742B5E22658}" type="presParOf" srcId="{AF10E8B9-3163-CD47-B5E0-AE4F43CE5D4C}" destId="{39C97C48-5BF3-F54C-9DEB-23C22E0CC561}" srcOrd="6" destOrd="0" presId="urn:microsoft.com/office/officeart/2005/8/layout/chevron1"/>
    <dgm:cxn modelId="{7C8CE2CA-34FB-CF46-9F8E-81C114CDA50C}" type="presParOf" srcId="{AF10E8B9-3163-CD47-B5E0-AE4F43CE5D4C}" destId="{F9041E51-6B33-B640-996A-F6E1C56D1702}" srcOrd="7" destOrd="0" presId="urn:microsoft.com/office/officeart/2005/8/layout/chevron1"/>
    <dgm:cxn modelId="{9B73643E-E458-2F4C-A518-760EA75DCA63}" type="presParOf" srcId="{AF10E8B9-3163-CD47-B5E0-AE4F43CE5D4C}" destId="{308D4550-6111-5E44-BE0C-F9B2C9811F11}" srcOrd="8" destOrd="0" presId="urn:microsoft.com/office/officeart/2005/8/layout/chevron1"/>
    <dgm:cxn modelId="{037A89B0-AF1A-6E42-88D4-A47C12AAB284}" type="presParOf" srcId="{AF10E8B9-3163-CD47-B5E0-AE4F43CE5D4C}" destId="{9950086E-35D7-A047-BE49-1C5D39EF03D8}" srcOrd="9" destOrd="0" presId="urn:microsoft.com/office/officeart/2005/8/layout/chevron1"/>
    <dgm:cxn modelId="{9ED27EFD-6F24-354D-B97E-886A79BB0386}" type="presParOf" srcId="{AF10E8B9-3163-CD47-B5E0-AE4F43CE5D4C}" destId="{C6AC9BE4-ADA9-134C-BA29-3340487FC8B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8D3172-DCB7-FA49-B8AA-F497FF092BC3}" type="doc">
      <dgm:prSet loTypeId="urn:microsoft.com/office/officeart/2005/8/layout/chevron1" loCatId="" qsTypeId="urn:microsoft.com/office/officeart/2005/8/quickstyle/simple1" qsCatId="simple" csTypeId="urn:microsoft.com/office/officeart/2005/8/colors/colorful3" csCatId="colorful" phldr="1"/>
      <dgm:spPr/>
    </dgm:pt>
    <dgm:pt modelId="{76F94451-411F-1446-B3B2-761B56139D9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gm:t>
    </dgm:pt>
    <dgm:pt modelId="{7C174779-DB53-E246-9E8A-5BE83773C7FC}" type="par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0C6E890C-CAE2-614A-ACE6-9C40393A77DA}" type="sib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BF100791-A55A-8049-B154-5FA644BFDCF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gm:t>
    </dgm:pt>
    <dgm:pt modelId="{5172AD6D-9F27-1D46-ADCD-845892B11E21}" type="par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1A624ED-D74E-E749-A86C-A077202690B0}" type="sib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732572F-F62C-404A-A354-7F29B0B67DB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gm:t>
    </dgm:pt>
    <dgm:pt modelId="{205B9929-D280-F04E-A55E-86ACA39ECE9E}" type="par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5394CFC0-9E30-DF4B-A295-D038F8724366}" type="sib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62B643F0-0390-6246-BC18-84B7CC11B0D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noProof="0" dirty="0">
              <a:solidFill>
                <a:srgbClr val="010149"/>
              </a:solidFill>
              <a:latin typeface="Fira Sans" panose="020B0503050000020004" pitchFamily="34" charset="0"/>
            </a:rPr>
            <a:t>Activation/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noProof="0" dirty="0">
              <a:solidFill>
                <a:srgbClr val="010149"/>
              </a:solidFill>
              <a:latin typeface="Fira Sans" panose="020B0503050000020004" pitchFamily="34" charset="0"/>
            </a:rPr>
            <a:t>Trigger</a:t>
          </a:r>
        </a:p>
      </dgm:t>
    </dgm:pt>
    <dgm:pt modelId="{1F4B4A5E-CB7F-2443-9788-B888683C0C68}" type="parTrans" cxnId="{0BE6C85B-7559-BD47-AEC4-2D4C46D9FC71}">
      <dgm:prSet/>
      <dgm:spPr/>
      <dgm:t>
        <a:bodyPr/>
        <a:lstStyle/>
        <a:p>
          <a:endParaRPr lang="en-US"/>
        </a:p>
      </dgm:t>
    </dgm:pt>
    <dgm:pt modelId="{CD0C25EC-69C8-F340-87BC-106C5B344CDB}" type="sibTrans" cxnId="{0BE6C85B-7559-BD47-AEC4-2D4C46D9FC71}">
      <dgm:prSet/>
      <dgm:spPr/>
      <dgm:t>
        <a:bodyPr/>
        <a:lstStyle/>
        <a:p>
          <a:endParaRPr lang="en-US"/>
        </a:p>
      </dgm:t>
    </dgm:pt>
    <dgm:pt modelId="{60859D59-E318-064B-9966-30D5E947876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noProof="0" dirty="0">
              <a:latin typeface="Fira Sans" panose="020B0503050000020004" pitchFamily="34" charset="0"/>
            </a:rPr>
            <a:t>Outcomes </a:t>
          </a:r>
        </a:p>
      </dgm:t>
    </dgm:pt>
    <dgm:pt modelId="{345014D0-3B10-C64E-8279-0C43B546CA9A}" type="parTrans" cxnId="{05BB7FE9-0731-E849-8CEC-258E1DBCEBC0}">
      <dgm:prSet/>
      <dgm:spPr/>
      <dgm:t>
        <a:bodyPr/>
        <a:lstStyle/>
        <a:p>
          <a:endParaRPr lang="en-US"/>
        </a:p>
      </dgm:t>
    </dgm:pt>
    <dgm:pt modelId="{249D5CE7-1477-2746-A6FC-B18304C84E28}" type="sibTrans" cxnId="{05BB7FE9-0731-E849-8CEC-258E1DBCEBC0}">
      <dgm:prSet/>
      <dgm:spPr/>
      <dgm:t>
        <a:bodyPr/>
        <a:lstStyle/>
        <a:p>
          <a:endParaRPr lang="en-US"/>
        </a:p>
      </dgm:t>
    </dgm:pt>
    <dgm:pt modelId="{C3EFE29F-4C43-7B4E-A1A1-7BB1390C4649}">
      <dgm:prSet/>
      <dgm:spPr>
        <a:solidFill>
          <a:schemeClr val="accent1"/>
        </a:solidFill>
      </dgm:spPr>
      <dgm:t>
        <a:bodyPr/>
        <a:lstStyle/>
        <a:p>
          <a:r>
            <a:rPr lang="en-US" b="1" noProof="0" dirty="0">
              <a:latin typeface="Fira Sans" panose="020B0503050000020004" pitchFamily="34" charset="0"/>
            </a:rPr>
            <a:t>Goal/Final Objective</a:t>
          </a:r>
        </a:p>
      </dgm:t>
    </dgm:pt>
    <dgm:pt modelId="{740EF280-9249-5E44-9C54-E5B46D4386B3}" type="parTrans" cxnId="{F08F7C45-218C-0A4F-B8A7-E9285C4068F3}">
      <dgm:prSet/>
      <dgm:spPr/>
      <dgm:t>
        <a:bodyPr/>
        <a:lstStyle/>
        <a:p>
          <a:endParaRPr lang="en-US"/>
        </a:p>
      </dgm:t>
    </dgm:pt>
    <dgm:pt modelId="{C6E3CD82-7029-4847-997B-ABBBAB107308}" type="sibTrans" cxnId="{F08F7C45-218C-0A4F-B8A7-E9285C4068F3}">
      <dgm:prSet/>
      <dgm:spPr/>
      <dgm:t>
        <a:bodyPr/>
        <a:lstStyle/>
        <a:p>
          <a:endParaRPr lang="en-US"/>
        </a:p>
      </dgm:t>
    </dgm:pt>
    <dgm:pt modelId="{AF10E8B9-3163-CD47-B5E0-AE4F43CE5D4C}" type="pres">
      <dgm:prSet presAssocID="{448D3172-DCB7-FA49-B8AA-F497FF092BC3}" presName="Name0" presStyleCnt="0">
        <dgm:presLayoutVars>
          <dgm:dir/>
          <dgm:animLvl val="lvl"/>
          <dgm:resizeHandles val="exact"/>
        </dgm:presLayoutVars>
      </dgm:prSet>
      <dgm:spPr/>
    </dgm:pt>
    <dgm:pt modelId="{89525942-04D4-504B-A7A0-83F5628CDEDC}" type="pres">
      <dgm:prSet presAssocID="{76F94451-411F-1446-B3B2-761B56139D9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DE5BF6E-E715-6944-9638-879357D5CD77}" type="pres">
      <dgm:prSet presAssocID="{0C6E890C-CAE2-614A-ACE6-9C40393A77DA}" presName="parTxOnlySpace" presStyleCnt="0"/>
      <dgm:spPr/>
    </dgm:pt>
    <dgm:pt modelId="{7EE03660-7411-1D4E-A9A9-490CF452E087}" type="pres">
      <dgm:prSet presAssocID="{8732572F-F62C-404A-A354-7F29B0B67DB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23F6B9B-3D86-E044-AD52-81838A4F3451}" type="pres">
      <dgm:prSet presAssocID="{5394CFC0-9E30-DF4B-A295-D038F8724366}" presName="parTxOnlySpace" presStyleCnt="0"/>
      <dgm:spPr/>
    </dgm:pt>
    <dgm:pt modelId="{3E5914F8-97C6-DC42-AB14-E887906307AB}" type="pres">
      <dgm:prSet presAssocID="{62B643F0-0390-6246-BC18-84B7CC11B0DF}" presName="parTxOnly" presStyleLbl="node1" presStyleIdx="2" presStyleCnt="6" custScaleX="159316" custScaleY="212653">
        <dgm:presLayoutVars>
          <dgm:chMax val="0"/>
          <dgm:chPref val="0"/>
          <dgm:bulletEnabled val="1"/>
        </dgm:presLayoutVars>
      </dgm:prSet>
      <dgm:spPr/>
    </dgm:pt>
    <dgm:pt modelId="{86D03C53-2C9F-644F-8079-AC2B882AE2AF}" type="pres">
      <dgm:prSet presAssocID="{CD0C25EC-69C8-F340-87BC-106C5B344CDB}" presName="parTxOnlySpace" presStyleCnt="0"/>
      <dgm:spPr/>
    </dgm:pt>
    <dgm:pt modelId="{39C97C48-5BF3-F54C-9DEB-23C22E0CC561}" type="pres">
      <dgm:prSet presAssocID="{BF100791-A55A-8049-B154-5FA644BFDCFE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9041E51-6B33-B640-996A-F6E1C56D1702}" type="pres">
      <dgm:prSet presAssocID="{81A624ED-D74E-E749-A86C-A077202690B0}" presName="parTxOnlySpace" presStyleCnt="0"/>
      <dgm:spPr/>
    </dgm:pt>
    <dgm:pt modelId="{308D4550-6111-5E44-BE0C-F9B2C9811F11}" type="pres">
      <dgm:prSet presAssocID="{60859D59-E318-064B-9966-30D5E947876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950086E-35D7-A047-BE49-1C5D39EF03D8}" type="pres">
      <dgm:prSet presAssocID="{249D5CE7-1477-2746-A6FC-B18304C84E28}" presName="parTxOnlySpace" presStyleCnt="0"/>
      <dgm:spPr/>
    </dgm:pt>
    <dgm:pt modelId="{C6AC9BE4-ADA9-134C-BA29-3340487FC8B5}" type="pres">
      <dgm:prSet presAssocID="{C3EFE29F-4C43-7B4E-A1A1-7BB1390C4649}" presName="parTxOnly" presStyleLbl="node1" presStyleIdx="5" presStyleCnt="6" custLinFactNeighborX="72439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90F2B903-0318-E84D-9E20-B45EB81E3D7B}" srcId="{448D3172-DCB7-FA49-B8AA-F497FF092BC3}" destId="{BF100791-A55A-8049-B154-5FA644BFDCFE}" srcOrd="3" destOrd="0" parTransId="{5172AD6D-9F27-1D46-ADCD-845892B11E21}" sibTransId="{81A624ED-D74E-E749-A86C-A077202690B0}"/>
    <dgm:cxn modelId="{E2DCC523-F58B-F646-B872-D8538FBB8ABD}" type="presOf" srcId="{60859D59-E318-064B-9966-30D5E9478762}" destId="{308D4550-6111-5E44-BE0C-F9B2C9811F11}" srcOrd="0" destOrd="0" presId="urn:microsoft.com/office/officeart/2005/8/layout/chevron1"/>
    <dgm:cxn modelId="{EFC2D931-ACA7-8342-821D-177A032E00DB}" type="presOf" srcId="{76F94451-411F-1446-B3B2-761B56139D99}" destId="{89525942-04D4-504B-A7A0-83F5628CDEDC}" srcOrd="0" destOrd="0" presId="urn:microsoft.com/office/officeart/2005/8/layout/chevron1"/>
    <dgm:cxn modelId="{539E893A-0211-3D47-A086-4EE59F4492EF}" type="presOf" srcId="{62B643F0-0390-6246-BC18-84B7CC11B0DF}" destId="{3E5914F8-97C6-DC42-AB14-E887906307AB}" srcOrd="0" destOrd="0" presId="urn:microsoft.com/office/officeart/2005/8/layout/chevron1"/>
    <dgm:cxn modelId="{F08F7C45-218C-0A4F-B8A7-E9285C4068F3}" srcId="{448D3172-DCB7-FA49-B8AA-F497FF092BC3}" destId="{C3EFE29F-4C43-7B4E-A1A1-7BB1390C4649}" srcOrd="5" destOrd="0" parTransId="{740EF280-9249-5E44-9C54-E5B46D4386B3}" sibTransId="{C6E3CD82-7029-4847-997B-ABBBAB107308}"/>
    <dgm:cxn modelId="{0BE6C85B-7559-BD47-AEC4-2D4C46D9FC71}" srcId="{448D3172-DCB7-FA49-B8AA-F497FF092BC3}" destId="{62B643F0-0390-6246-BC18-84B7CC11B0DF}" srcOrd="2" destOrd="0" parTransId="{1F4B4A5E-CB7F-2443-9788-B888683C0C68}" sibTransId="{CD0C25EC-69C8-F340-87BC-106C5B344CDB}"/>
    <dgm:cxn modelId="{6CF64870-B52E-174D-B037-DF57C4D43E0F}" srcId="{448D3172-DCB7-FA49-B8AA-F497FF092BC3}" destId="{76F94451-411F-1446-B3B2-761B56139D99}" srcOrd="0" destOrd="0" parTransId="{7C174779-DB53-E246-9E8A-5BE83773C7FC}" sibTransId="{0C6E890C-CAE2-614A-ACE6-9C40393A77DA}"/>
    <dgm:cxn modelId="{B279B673-9405-F045-9438-8BEEDF8B2D12}" type="presOf" srcId="{448D3172-DCB7-FA49-B8AA-F497FF092BC3}" destId="{AF10E8B9-3163-CD47-B5E0-AE4F43CE5D4C}" srcOrd="0" destOrd="0" presId="urn:microsoft.com/office/officeart/2005/8/layout/chevron1"/>
    <dgm:cxn modelId="{B3CA6878-8B8F-2643-975D-8FFA81972A04}" type="presOf" srcId="{BF100791-A55A-8049-B154-5FA644BFDCFE}" destId="{39C97C48-5BF3-F54C-9DEB-23C22E0CC561}" srcOrd="0" destOrd="0" presId="urn:microsoft.com/office/officeart/2005/8/layout/chevron1"/>
    <dgm:cxn modelId="{4D1118BC-1094-3A41-91DD-4316C4F92547}" type="presOf" srcId="{8732572F-F62C-404A-A354-7F29B0B67DBD}" destId="{7EE03660-7411-1D4E-A9A9-490CF452E087}" srcOrd="0" destOrd="0" presId="urn:microsoft.com/office/officeart/2005/8/layout/chevron1"/>
    <dgm:cxn modelId="{4FA438C3-C267-FE48-B363-5CBE486470AE}" srcId="{448D3172-DCB7-FA49-B8AA-F497FF092BC3}" destId="{8732572F-F62C-404A-A354-7F29B0B67DBD}" srcOrd="1" destOrd="0" parTransId="{205B9929-D280-F04E-A55E-86ACA39ECE9E}" sibTransId="{5394CFC0-9E30-DF4B-A295-D038F8724366}"/>
    <dgm:cxn modelId="{24D265DA-B53A-D049-A255-264FA8F8B63E}" type="presOf" srcId="{C3EFE29F-4C43-7B4E-A1A1-7BB1390C4649}" destId="{C6AC9BE4-ADA9-134C-BA29-3340487FC8B5}" srcOrd="0" destOrd="0" presId="urn:microsoft.com/office/officeart/2005/8/layout/chevron1"/>
    <dgm:cxn modelId="{05BB7FE9-0731-E849-8CEC-258E1DBCEBC0}" srcId="{448D3172-DCB7-FA49-B8AA-F497FF092BC3}" destId="{60859D59-E318-064B-9966-30D5E9478762}" srcOrd="4" destOrd="0" parTransId="{345014D0-3B10-C64E-8279-0C43B546CA9A}" sibTransId="{249D5CE7-1477-2746-A6FC-B18304C84E28}"/>
    <dgm:cxn modelId="{41472350-9D6A-D54B-91E5-2290256A5A68}" type="presParOf" srcId="{AF10E8B9-3163-CD47-B5E0-AE4F43CE5D4C}" destId="{89525942-04D4-504B-A7A0-83F5628CDEDC}" srcOrd="0" destOrd="0" presId="urn:microsoft.com/office/officeart/2005/8/layout/chevron1"/>
    <dgm:cxn modelId="{FD0DE65E-F509-B74C-8DD7-FF2D666856E6}" type="presParOf" srcId="{AF10E8B9-3163-CD47-B5E0-AE4F43CE5D4C}" destId="{EDE5BF6E-E715-6944-9638-879357D5CD77}" srcOrd="1" destOrd="0" presId="urn:microsoft.com/office/officeart/2005/8/layout/chevron1"/>
    <dgm:cxn modelId="{9ADF3999-3279-D040-B72A-1C66F915137C}" type="presParOf" srcId="{AF10E8B9-3163-CD47-B5E0-AE4F43CE5D4C}" destId="{7EE03660-7411-1D4E-A9A9-490CF452E087}" srcOrd="2" destOrd="0" presId="urn:microsoft.com/office/officeart/2005/8/layout/chevron1"/>
    <dgm:cxn modelId="{02243BB6-B734-2D4A-A49E-7E0B7C9149D9}" type="presParOf" srcId="{AF10E8B9-3163-CD47-B5E0-AE4F43CE5D4C}" destId="{E23F6B9B-3D86-E044-AD52-81838A4F3451}" srcOrd="3" destOrd="0" presId="urn:microsoft.com/office/officeart/2005/8/layout/chevron1"/>
    <dgm:cxn modelId="{29E4EDED-EF21-D54E-87CE-FF07A4643F2B}" type="presParOf" srcId="{AF10E8B9-3163-CD47-B5E0-AE4F43CE5D4C}" destId="{3E5914F8-97C6-DC42-AB14-E887906307AB}" srcOrd="4" destOrd="0" presId="urn:microsoft.com/office/officeart/2005/8/layout/chevron1"/>
    <dgm:cxn modelId="{01DD1555-2C30-1942-8AD3-5B881CC83450}" type="presParOf" srcId="{AF10E8B9-3163-CD47-B5E0-AE4F43CE5D4C}" destId="{86D03C53-2C9F-644F-8079-AC2B882AE2AF}" srcOrd="5" destOrd="0" presId="urn:microsoft.com/office/officeart/2005/8/layout/chevron1"/>
    <dgm:cxn modelId="{4608ACB1-F9D1-3E4C-97A8-6742B5E22658}" type="presParOf" srcId="{AF10E8B9-3163-CD47-B5E0-AE4F43CE5D4C}" destId="{39C97C48-5BF3-F54C-9DEB-23C22E0CC561}" srcOrd="6" destOrd="0" presId="urn:microsoft.com/office/officeart/2005/8/layout/chevron1"/>
    <dgm:cxn modelId="{7C8CE2CA-34FB-CF46-9F8E-81C114CDA50C}" type="presParOf" srcId="{AF10E8B9-3163-CD47-B5E0-AE4F43CE5D4C}" destId="{F9041E51-6B33-B640-996A-F6E1C56D1702}" srcOrd="7" destOrd="0" presId="urn:microsoft.com/office/officeart/2005/8/layout/chevron1"/>
    <dgm:cxn modelId="{9B73643E-E458-2F4C-A518-760EA75DCA63}" type="presParOf" srcId="{AF10E8B9-3163-CD47-B5E0-AE4F43CE5D4C}" destId="{308D4550-6111-5E44-BE0C-F9B2C9811F11}" srcOrd="8" destOrd="0" presId="urn:microsoft.com/office/officeart/2005/8/layout/chevron1"/>
    <dgm:cxn modelId="{037A89B0-AF1A-6E42-88D4-A47C12AAB284}" type="presParOf" srcId="{AF10E8B9-3163-CD47-B5E0-AE4F43CE5D4C}" destId="{9950086E-35D7-A047-BE49-1C5D39EF03D8}" srcOrd="9" destOrd="0" presId="urn:microsoft.com/office/officeart/2005/8/layout/chevron1"/>
    <dgm:cxn modelId="{9ED27EFD-6F24-354D-B97E-886A79BB0386}" type="presParOf" srcId="{AF10E8B9-3163-CD47-B5E0-AE4F43CE5D4C}" destId="{C6AC9BE4-ADA9-134C-BA29-3340487FC8B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48D3172-DCB7-FA49-B8AA-F497FF092BC3}" type="doc">
      <dgm:prSet loTypeId="urn:microsoft.com/office/officeart/2005/8/layout/process2" loCatId="" qsTypeId="urn:microsoft.com/office/officeart/2005/8/quickstyle/simple1" qsCatId="simple" csTypeId="urn:microsoft.com/office/officeart/2005/8/colors/accent1_3" csCatId="accent1" phldr="1"/>
      <dgm:spPr/>
    </dgm:pt>
    <dgm:pt modelId="{76F94451-411F-1446-B3B2-761B56139D99}">
      <dgm:prSet phldrT="[Text]"/>
      <dgm:spPr/>
      <dgm:t>
        <a:bodyPr/>
        <a:lstStyle/>
        <a:p>
          <a:r>
            <a:rPr lang="en-US" b="1" noProof="0">
              <a:latin typeface="Fira Sans" panose="020B0503050000020004" pitchFamily="34" charset="0"/>
            </a:rPr>
            <a:t>Hydro-met services alert the National Society HQ</a:t>
          </a:r>
          <a:endParaRPr lang="en-US" b="1" noProof="0" dirty="0">
            <a:latin typeface="Fira Sans" panose="020B0503050000020004" pitchFamily="34" charset="0"/>
          </a:endParaRPr>
        </a:p>
      </dgm:t>
    </dgm:pt>
    <dgm:pt modelId="{7C174779-DB53-E246-9E8A-5BE83773C7FC}" type="par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0C6E890C-CAE2-614A-ACE6-9C40393A77DA}" type="sib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BF100791-A55A-8049-B154-5FA644BFDCFE}">
      <dgm:prSet phldrT="[Text]"/>
      <dgm:spPr/>
      <dgm:t>
        <a:bodyPr/>
        <a:lstStyle/>
        <a:p>
          <a:r>
            <a:rPr lang="en-US" b="1" noProof="0">
              <a:latin typeface="Fira Sans" panose="020B0503050000020004" pitchFamily="34" charset="0"/>
            </a:rPr>
            <a:t>Volunteers alert communities</a:t>
          </a:r>
          <a:endParaRPr lang="en-US" b="1" noProof="0" dirty="0">
            <a:latin typeface="Fira Sans" panose="020B0503050000020004" pitchFamily="34" charset="0"/>
          </a:endParaRPr>
        </a:p>
      </dgm:t>
    </dgm:pt>
    <dgm:pt modelId="{5172AD6D-9F27-1D46-ADCD-845892B11E21}" type="par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1A624ED-D74E-E749-A86C-A077202690B0}" type="sib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732572F-F62C-404A-A354-7F29B0B67DBD}">
      <dgm:prSet/>
      <dgm:spPr/>
      <dgm:t>
        <a:bodyPr/>
        <a:lstStyle/>
        <a:p>
          <a:r>
            <a:rPr lang="en-US" b="1" noProof="0">
              <a:latin typeface="Fira Sans" panose="020B0503050000020004" pitchFamily="34" charset="0"/>
            </a:rPr>
            <a:t>National Society alerts branches  </a:t>
          </a:r>
          <a:endParaRPr lang="en-US" b="1" noProof="0" dirty="0">
            <a:latin typeface="Fira Sans" panose="020B0503050000020004" pitchFamily="34" charset="0"/>
          </a:endParaRPr>
        </a:p>
      </dgm:t>
    </dgm:pt>
    <dgm:pt modelId="{205B9929-D280-F04E-A55E-86ACA39ECE9E}" type="par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5394CFC0-9E30-DF4B-A295-D038F8724366}" type="sib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62B643F0-0390-6246-BC18-84B7CC11B0DF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noProof="0">
              <a:latin typeface="Fira Sans" panose="020B0503050000020004" pitchFamily="34" charset="0"/>
            </a:rPr>
            <a:t>Branches alert volunteers</a:t>
          </a:r>
          <a:endParaRPr lang="en-US" b="1" noProof="0" dirty="0">
            <a:latin typeface="Fira Sans" panose="020B0503050000020004" pitchFamily="34" charset="0"/>
          </a:endParaRPr>
        </a:p>
      </dgm:t>
    </dgm:pt>
    <dgm:pt modelId="{1F4B4A5E-CB7F-2443-9788-B888683C0C68}" type="parTrans" cxnId="{0BE6C85B-7559-BD47-AEC4-2D4C46D9FC71}">
      <dgm:prSet/>
      <dgm:spPr/>
      <dgm:t>
        <a:bodyPr/>
        <a:lstStyle/>
        <a:p>
          <a:endParaRPr lang="en-US"/>
        </a:p>
      </dgm:t>
    </dgm:pt>
    <dgm:pt modelId="{CD0C25EC-69C8-F340-87BC-106C5B344CDB}" type="sibTrans" cxnId="{0BE6C85B-7559-BD47-AEC4-2D4C46D9FC71}">
      <dgm:prSet/>
      <dgm:spPr/>
      <dgm:t>
        <a:bodyPr/>
        <a:lstStyle/>
        <a:p>
          <a:endParaRPr lang="en-US"/>
        </a:p>
      </dgm:t>
    </dgm:pt>
    <dgm:pt modelId="{943B041D-DE4D-AF49-95DD-57AEAB347B81}" type="pres">
      <dgm:prSet presAssocID="{448D3172-DCB7-FA49-B8AA-F497FF092BC3}" presName="linearFlow" presStyleCnt="0">
        <dgm:presLayoutVars>
          <dgm:resizeHandles val="exact"/>
        </dgm:presLayoutVars>
      </dgm:prSet>
      <dgm:spPr/>
    </dgm:pt>
    <dgm:pt modelId="{C31AB59D-3CA7-1F48-9AFF-38FE9DB0A18D}" type="pres">
      <dgm:prSet presAssocID="{76F94451-411F-1446-B3B2-761B56139D99}" presName="node" presStyleLbl="node1" presStyleIdx="0" presStyleCnt="4">
        <dgm:presLayoutVars>
          <dgm:bulletEnabled val="1"/>
        </dgm:presLayoutVars>
      </dgm:prSet>
      <dgm:spPr/>
    </dgm:pt>
    <dgm:pt modelId="{2FD882CD-E95A-9D48-9972-34859A4D1B58}" type="pres">
      <dgm:prSet presAssocID="{0C6E890C-CAE2-614A-ACE6-9C40393A77DA}" presName="sibTrans" presStyleLbl="sibTrans2D1" presStyleIdx="0" presStyleCnt="3"/>
      <dgm:spPr/>
    </dgm:pt>
    <dgm:pt modelId="{3A64B090-4FC8-AA47-A707-839B5883AF55}" type="pres">
      <dgm:prSet presAssocID="{0C6E890C-CAE2-614A-ACE6-9C40393A77DA}" presName="connectorText" presStyleLbl="sibTrans2D1" presStyleIdx="0" presStyleCnt="3"/>
      <dgm:spPr/>
    </dgm:pt>
    <dgm:pt modelId="{FAC7602F-AB46-3045-8552-670F1555F681}" type="pres">
      <dgm:prSet presAssocID="{8732572F-F62C-404A-A354-7F29B0B67DBD}" presName="node" presStyleLbl="node1" presStyleIdx="1" presStyleCnt="4">
        <dgm:presLayoutVars>
          <dgm:bulletEnabled val="1"/>
        </dgm:presLayoutVars>
      </dgm:prSet>
      <dgm:spPr/>
    </dgm:pt>
    <dgm:pt modelId="{FBD41E89-88BC-214D-9430-206802F71CAA}" type="pres">
      <dgm:prSet presAssocID="{5394CFC0-9E30-DF4B-A295-D038F8724366}" presName="sibTrans" presStyleLbl="sibTrans2D1" presStyleIdx="1" presStyleCnt="3"/>
      <dgm:spPr/>
    </dgm:pt>
    <dgm:pt modelId="{652713B7-9B58-3A47-BE7D-975345015993}" type="pres">
      <dgm:prSet presAssocID="{5394CFC0-9E30-DF4B-A295-D038F8724366}" presName="connectorText" presStyleLbl="sibTrans2D1" presStyleIdx="1" presStyleCnt="3"/>
      <dgm:spPr/>
    </dgm:pt>
    <dgm:pt modelId="{2DDCE987-4F00-4F49-8B5F-C2521291738B}" type="pres">
      <dgm:prSet presAssocID="{62B643F0-0390-6246-BC18-84B7CC11B0DF}" presName="node" presStyleLbl="node1" presStyleIdx="2" presStyleCnt="4">
        <dgm:presLayoutVars>
          <dgm:bulletEnabled val="1"/>
        </dgm:presLayoutVars>
      </dgm:prSet>
      <dgm:spPr/>
    </dgm:pt>
    <dgm:pt modelId="{37E74F6A-06E5-EF44-91E9-BA1FD373E14C}" type="pres">
      <dgm:prSet presAssocID="{CD0C25EC-69C8-F340-87BC-106C5B344CDB}" presName="sibTrans" presStyleLbl="sibTrans2D1" presStyleIdx="2" presStyleCnt="3"/>
      <dgm:spPr/>
    </dgm:pt>
    <dgm:pt modelId="{34E4A1C9-B512-7445-AEA9-5A0945767684}" type="pres">
      <dgm:prSet presAssocID="{CD0C25EC-69C8-F340-87BC-106C5B344CDB}" presName="connectorText" presStyleLbl="sibTrans2D1" presStyleIdx="2" presStyleCnt="3"/>
      <dgm:spPr/>
    </dgm:pt>
    <dgm:pt modelId="{25CAB54D-C46C-8647-8B27-3C664E55A807}" type="pres">
      <dgm:prSet presAssocID="{BF100791-A55A-8049-B154-5FA644BFDCFE}" presName="node" presStyleLbl="node1" presStyleIdx="3" presStyleCnt="4">
        <dgm:presLayoutVars>
          <dgm:bulletEnabled val="1"/>
        </dgm:presLayoutVars>
      </dgm:prSet>
      <dgm:spPr/>
    </dgm:pt>
  </dgm:ptLst>
  <dgm:cxnLst>
    <dgm:cxn modelId="{90F2B903-0318-E84D-9E20-B45EB81E3D7B}" srcId="{448D3172-DCB7-FA49-B8AA-F497FF092BC3}" destId="{BF100791-A55A-8049-B154-5FA644BFDCFE}" srcOrd="3" destOrd="0" parTransId="{5172AD6D-9F27-1D46-ADCD-845892B11E21}" sibTransId="{81A624ED-D74E-E749-A86C-A077202690B0}"/>
    <dgm:cxn modelId="{9EB89508-B49E-3F48-A8DB-A16B8C6AE576}" type="presOf" srcId="{62B643F0-0390-6246-BC18-84B7CC11B0DF}" destId="{2DDCE987-4F00-4F49-8B5F-C2521291738B}" srcOrd="0" destOrd="0" presId="urn:microsoft.com/office/officeart/2005/8/layout/process2"/>
    <dgm:cxn modelId="{41FC8A31-F9D0-CD4D-8E67-0DF7EB968E09}" type="presOf" srcId="{5394CFC0-9E30-DF4B-A295-D038F8724366}" destId="{FBD41E89-88BC-214D-9430-206802F71CAA}" srcOrd="0" destOrd="0" presId="urn:microsoft.com/office/officeart/2005/8/layout/process2"/>
    <dgm:cxn modelId="{5C43C53F-A781-A141-A263-BF3F0ED57C5C}" type="presOf" srcId="{CD0C25EC-69C8-F340-87BC-106C5B344CDB}" destId="{34E4A1C9-B512-7445-AEA9-5A0945767684}" srcOrd="1" destOrd="0" presId="urn:microsoft.com/office/officeart/2005/8/layout/process2"/>
    <dgm:cxn modelId="{678F5B49-A1B4-7E44-8033-8D126CC92AD1}" type="presOf" srcId="{0C6E890C-CAE2-614A-ACE6-9C40393A77DA}" destId="{3A64B090-4FC8-AA47-A707-839B5883AF55}" srcOrd="1" destOrd="0" presId="urn:microsoft.com/office/officeart/2005/8/layout/process2"/>
    <dgm:cxn modelId="{709B7B4B-73F2-494A-A917-B4D5B83749FE}" type="presOf" srcId="{CD0C25EC-69C8-F340-87BC-106C5B344CDB}" destId="{37E74F6A-06E5-EF44-91E9-BA1FD373E14C}" srcOrd="0" destOrd="0" presId="urn:microsoft.com/office/officeart/2005/8/layout/process2"/>
    <dgm:cxn modelId="{0BE6C85B-7559-BD47-AEC4-2D4C46D9FC71}" srcId="{448D3172-DCB7-FA49-B8AA-F497FF092BC3}" destId="{62B643F0-0390-6246-BC18-84B7CC11B0DF}" srcOrd="2" destOrd="0" parTransId="{1F4B4A5E-CB7F-2443-9788-B888683C0C68}" sibTransId="{CD0C25EC-69C8-F340-87BC-106C5B344CDB}"/>
    <dgm:cxn modelId="{6CF64870-B52E-174D-B037-DF57C4D43E0F}" srcId="{448D3172-DCB7-FA49-B8AA-F497FF092BC3}" destId="{76F94451-411F-1446-B3B2-761B56139D99}" srcOrd="0" destOrd="0" parTransId="{7C174779-DB53-E246-9E8A-5BE83773C7FC}" sibTransId="{0C6E890C-CAE2-614A-ACE6-9C40393A77DA}"/>
    <dgm:cxn modelId="{B04C8F86-63D8-524B-A7E6-85EF38337710}" type="presOf" srcId="{448D3172-DCB7-FA49-B8AA-F497FF092BC3}" destId="{943B041D-DE4D-AF49-95DD-57AEAB347B81}" srcOrd="0" destOrd="0" presId="urn:microsoft.com/office/officeart/2005/8/layout/process2"/>
    <dgm:cxn modelId="{F7C32FAB-A4AE-C84D-ADD9-7BE87B968A39}" type="presOf" srcId="{8732572F-F62C-404A-A354-7F29B0B67DBD}" destId="{FAC7602F-AB46-3045-8552-670F1555F681}" srcOrd="0" destOrd="0" presId="urn:microsoft.com/office/officeart/2005/8/layout/process2"/>
    <dgm:cxn modelId="{34710DAF-4EBE-1446-AC5E-054D43874577}" type="presOf" srcId="{0C6E890C-CAE2-614A-ACE6-9C40393A77DA}" destId="{2FD882CD-E95A-9D48-9972-34859A4D1B58}" srcOrd="0" destOrd="0" presId="urn:microsoft.com/office/officeart/2005/8/layout/process2"/>
    <dgm:cxn modelId="{FA12E9B4-CA5A-564F-86B4-E47704A2D8B9}" type="presOf" srcId="{76F94451-411F-1446-B3B2-761B56139D99}" destId="{C31AB59D-3CA7-1F48-9AFF-38FE9DB0A18D}" srcOrd="0" destOrd="0" presId="urn:microsoft.com/office/officeart/2005/8/layout/process2"/>
    <dgm:cxn modelId="{AD6C01BC-A866-6E4C-9756-360132740C69}" type="presOf" srcId="{5394CFC0-9E30-DF4B-A295-D038F8724366}" destId="{652713B7-9B58-3A47-BE7D-975345015993}" srcOrd="1" destOrd="0" presId="urn:microsoft.com/office/officeart/2005/8/layout/process2"/>
    <dgm:cxn modelId="{4FA438C3-C267-FE48-B363-5CBE486470AE}" srcId="{448D3172-DCB7-FA49-B8AA-F497FF092BC3}" destId="{8732572F-F62C-404A-A354-7F29B0B67DBD}" srcOrd="1" destOrd="0" parTransId="{205B9929-D280-F04E-A55E-86ACA39ECE9E}" sibTransId="{5394CFC0-9E30-DF4B-A295-D038F8724366}"/>
    <dgm:cxn modelId="{B00906CE-BACB-A14D-BC97-5E17FA2DDFE6}" type="presOf" srcId="{BF100791-A55A-8049-B154-5FA644BFDCFE}" destId="{25CAB54D-C46C-8647-8B27-3C664E55A807}" srcOrd="0" destOrd="0" presId="urn:microsoft.com/office/officeart/2005/8/layout/process2"/>
    <dgm:cxn modelId="{E0068FB3-0062-884B-828A-CF00372E70B6}" type="presParOf" srcId="{943B041D-DE4D-AF49-95DD-57AEAB347B81}" destId="{C31AB59D-3CA7-1F48-9AFF-38FE9DB0A18D}" srcOrd="0" destOrd="0" presId="urn:microsoft.com/office/officeart/2005/8/layout/process2"/>
    <dgm:cxn modelId="{7D07166A-4B6E-4444-9564-903481868FAC}" type="presParOf" srcId="{943B041D-DE4D-AF49-95DD-57AEAB347B81}" destId="{2FD882CD-E95A-9D48-9972-34859A4D1B58}" srcOrd="1" destOrd="0" presId="urn:microsoft.com/office/officeart/2005/8/layout/process2"/>
    <dgm:cxn modelId="{5AB94E11-87B3-D744-B9ED-EEC554EDDFE4}" type="presParOf" srcId="{2FD882CD-E95A-9D48-9972-34859A4D1B58}" destId="{3A64B090-4FC8-AA47-A707-839B5883AF55}" srcOrd="0" destOrd="0" presId="urn:microsoft.com/office/officeart/2005/8/layout/process2"/>
    <dgm:cxn modelId="{B2109426-78EC-A34C-BD0F-5FAF8B88402E}" type="presParOf" srcId="{943B041D-DE4D-AF49-95DD-57AEAB347B81}" destId="{FAC7602F-AB46-3045-8552-670F1555F681}" srcOrd="2" destOrd="0" presId="urn:microsoft.com/office/officeart/2005/8/layout/process2"/>
    <dgm:cxn modelId="{2A7B2756-EB71-924F-B6A6-9489088AB7C1}" type="presParOf" srcId="{943B041D-DE4D-AF49-95DD-57AEAB347B81}" destId="{FBD41E89-88BC-214D-9430-206802F71CAA}" srcOrd="3" destOrd="0" presId="urn:microsoft.com/office/officeart/2005/8/layout/process2"/>
    <dgm:cxn modelId="{0826D75A-0B5B-EE40-9460-CF09B5EFB343}" type="presParOf" srcId="{FBD41E89-88BC-214D-9430-206802F71CAA}" destId="{652713B7-9B58-3A47-BE7D-975345015993}" srcOrd="0" destOrd="0" presId="urn:microsoft.com/office/officeart/2005/8/layout/process2"/>
    <dgm:cxn modelId="{6B42DCAB-4B70-464B-B02F-4E665193C644}" type="presParOf" srcId="{943B041D-DE4D-AF49-95DD-57AEAB347B81}" destId="{2DDCE987-4F00-4F49-8B5F-C2521291738B}" srcOrd="4" destOrd="0" presId="urn:microsoft.com/office/officeart/2005/8/layout/process2"/>
    <dgm:cxn modelId="{223B99A0-6850-EC48-B5F3-C153EFD17562}" type="presParOf" srcId="{943B041D-DE4D-AF49-95DD-57AEAB347B81}" destId="{37E74F6A-06E5-EF44-91E9-BA1FD373E14C}" srcOrd="5" destOrd="0" presId="urn:microsoft.com/office/officeart/2005/8/layout/process2"/>
    <dgm:cxn modelId="{B340DC57-9AEB-1D45-81A9-D74F6B696626}" type="presParOf" srcId="{37E74F6A-06E5-EF44-91E9-BA1FD373E14C}" destId="{34E4A1C9-B512-7445-AEA9-5A0945767684}" srcOrd="0" destOrd="0" presId="urn:microsoft.com/office/officeart/2005/8/layout/process2"/>
    <dgm:cxn modelId="{DB3ECC13-E247-F64D-A429-7EB80C4804E5}" type="presParOf" srcId="{943B041D-DE4D-AF49-95DD-57AEAB347B81}" destId="{25CAB54D-C46C-8647-8B27-3C664E55A80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8D3172-DCB7-FA49-B8AA-F497FF092BC3}" type="doc">
      <dgm:prSet loTypeId="urn:microsoft.com/office/officeart/2005/8/layout/chevron1" loCatId="" qsTypeId="urn:microsoft.com/office/officeart/2005/8/quickstyle/simple1" qsCatId="simple" csTypeId="urn:microsoft.com/office/officeart/2005/8/colors/colorful3" csCatId="colorful" phldr="1"/>
      <dgm:spPr/>
    </dgm:pt>
    <dgm:pt modelId="{76F94451-411F-1446-B3B2-761B56139D9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gm:t>
    </dgm:pt>
    <dgm:pt modelId="{7C174779-DB53-E246-9E8A-5BE83773C7FC}" type="par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0C6E890C-CAE2-614A-ACE6-9C40393A77DA}" type="sib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BF100791-A55A-8049-B154-5FA644BFDCF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gm:t>
    </dgm:pt>
    <dgm:pt modelId="{5172AD6D-9F27-1D46-ADCD-845892B11E21}" type="par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1A624ED-D74E-E749-A86C-A077202690B0}" type="sib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732572F-F62C-404A-A354-7F29B0B67DBD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400" b="1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gm:t>
    </dgm:pt>
    <dgm:pt modelId="{205B9929-D280-F04E-A55E-86ACA39ECE9E}" type="par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5394CFC0-9E30-DF4B-A295-D038F8724366}" type="sib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62B643F0-0390-6246-BC18-84B7CC11B0D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Trigger/</a:t>
          </a:r>
        </a:p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Activation</a:t>
          </a:r>
        </a:p>
      </dgm:t>
    </dgm:pt>
    <dgm:pt modelId="{1F4B4A5E-CB7F-2443-9788-B888683C0C68}" type="parTrans" cxnId="{0BE6C85B-7559-BD47-AEC4-2D4C46D9FC71}">
      <dgm:prSet/>
      <dgm:spPr/>
      <dgm:t>
        <a:bodyPr/>
        <a:lstStyle/>
        <a:p>
          <a:endParaRPr lang="en-US"/>
        </a:p>
      </dgm:t>
    </dgm:pt>
    <dgm:pt modelId="{CD0C25EC-69C8-F340-87BC-106C5B344CDB}" type="sibTrans" cxnId="{0BE6C85B-7559-BD47-AEC4-2D4C46D9FC71}">
      <dgm:prSet/>
      <dgm:spPr/>
      <dgm:t>
        <a:bodyPr/>
        <a:lstStyle/>
        <a:p>
          <a:endParaRPr lang="en-US"/>
        </a:p>
      </dgm:t>
    </dgm:pt>
    <dgm:pt modelId="{60859D59-E318-064B-9966-30D5E947876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noProof="0" dirty="0">
              <a:latin typeface="Fira Sans" panose="020B0503050000020004" pitchFamily="34" charset="0"/>
            </a:rPr>
            <a:t>Outcomes </a:t>
          </a:r>
        </a:p>
      </dgm:t>
    </dgm:pt>
    <dgm:pt modelId="{345014D0-3B10-C64E-8279-0C43B546CA9A}" type="parTrans" cxnId="{05BB7FE9-0731-E849-8CEC-258E1DBCEBC0}">
      <dgm:prSet/>
      <dgm:spPr/>
      <dgm:t>
        <a:bodyPr/>
        <a:lstStyle/>
        <a:p>
          <a:endParaRPr lang="en-US"/>
        </a:p>
      </dgm:t>
    </dgm:pt>
    <dgm:pt modelId="{249D5CE7-1477-2746-A6FC-B18304C84E28}" type="sibTrans" cxnId="{05BB7FE9-0731-E849-8CEC-258E1DBCEBC0}">
      <dgm:prSet/>
      <dgm:spPr/>
      <dgm:t>
        <a:bodyPr/>
        <a:lstStyle/>
        <a:p>
          <a:endParaRPr lang="en-US"/>
        </a:p>
      </dgm:t>
    </dgm:pt>
    <dgm:pt modelId="{C3EFE29F-4C43-7B4E-A1A1-7BB1390C4649}">
      <dgm:prSet/>
      <dgm:spPr>
        <a:solidFill>
          <a:schemeClr val="accent1"/>
        </a:solidFill>
      </dgm:spPr>
      <dgm:t>
        <a:bodyPr/>
        <a:lstStyle/>
        <a:p>
          <a:r>
            <a:rPr lang="en-US" b="1" noProof="0" dirty="0">
              <a:latin typeface="Fira Sans" panose="020B0503050000020004" pitchFamily="34" charset="0"/>
            </a:rPr>
            <a:t>Goal/Final Objective</a:t>
          </a:r>
        </a:p>
      </dgm:t>
    </dgm:pt>
    <dgm:pt modelId="{740EF280-9249-5E44-9C54-E5B46D4386B3}" type="parTrans" cxnId="{F08F7C45-218C-0A4F-B8A7-E9285C4068F3}">
      <dgm:prSet/>
      <dgm:spPr/>
      <dgm:t>
        <a:bodyPr/>
        <a:lstStyle/>
        <a:p>
          <a:endParaRPr lang="en-US"/>
        </a:p>
      </dgm:t>
    </dgm:pt>
    <dgm:pt modelId="{C6E3CD82-7029-4847-997B-ABBBAB107308}" type="sibTrans" cxnId="{F08F7C45-218C-0A4F-B8A7-E9285C4068F3}">
      <dgm:prSet/>
      <dgm:spPr/>
      <dgm:t>
        <a:bodyPr/>
        <a:lstStyle/>
        <a:p>
          <a:endParaRPr lang="en-US"/>
        </a:p>
      </dgm:t>
    </dgm:pt>
    <dgm:pt modelId="{AF10E8B9-3163-CD47-B5E0-AE4F43CE5D4C}" type="pres">
      <dgm:prSet presAssocID="{448D3172-DCB7-FA49-B8AA-F497FF092BC3}" presName="Name0" presStyleCnt="0">
        <dgm:presLayoutVars>
          <dgm:dir/>
          <dgm:animLvl val="lvl"/>
          <dgm:resizeHandles val="exact"/>
        </dgm:presLayoutVars>
      </dgm:prSet>
      <dgm:spPr/>
    </dgm:pt>
    <dgm:pt modelId="{89525942-04D4-504B-A7A0-83F5628CDEDC}" type="pres">
      <dgm:prSet presAssocID="{76F94451-411F-1446-B3B2-761B56139D9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DE5BF6E-E715-6944-9638-879357D5CD77}" type="pres">
      <dgm:prSet presAssocID="{0C6E890C-CAE2-614A-ACE6-9C40393A77DA}" presName="parTxOnlySpace" presStyleCnt="0"/>
      <dgm:spPr/>
    </dgm:pt>
    <dgm:pt modelId="{7EE03660-7411-1D4E-A9A9-490CF452E087}" type="pres">
      <dgm:prSet presAssocID="{8732572F-F62C-404A-A354-7F29B0B67DBD}" presName="parTxOnly" presStyleLbl="node1" presStyleIdx="1" presStyleCnt="6" custScaleX="157210" custScaleY="199660">
        <dgm:presLayoutVars>
          <dgm:chMax val="0"/>
          <dgm:chPref val="0"/>
          <dgm:bulletEnabled val="1"/>
        </dgm:presLayoutVars>
      </dgm:prSet>
      <dgm:spPr/>
    </dgm:pt>
    <dgm:pt modelId="{E23F6B9B-3D86-E044-AD52-81838A4F3451}" type="pres">
      <dgm:prSet presAssocID="{5394CFC0-9E30-DF4B-A295-D038F8724366}" presName="parTxOnlySpace" presStyleCnt="0"/>
      <dgm:spPr/>
    </dgm:pt>
    <dgm:pt modelId="{3E5914F8-97C6-DC42-AB14-E887906307AB}" type="pres">
      <dgm:prSet presAssocID="{62B643F0-0390-6246-BC18-84B7CC11B0DF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6D03C53-2C9F-644F-8079-AC2B882AE2AF}" type="pres">
      <dgm:prSet presAssocID="{CD0C25EC-69C8-F340-87BC-106C5B344CDB}" presName="parTxOnlySpace" presStyleCnt="0"/>
      <dgm:spPr/>
    </dgm:pt>
    <dgm:pt modelId="{39C97C48-5BF3-F54C-9DEB-23C22E0CC561}" type="pres">
      <dgm:prSet presAssocID="{BF100791-A55A-8049-B154-5FA644BFDCFE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9041E51-6B33-B640-996A-F6E1C56D1702}" type="pres">
      <dgm:prSet presAssocID="{81A624ED-D74E-E749-A86C-A077202690B0}" presName="parTxOnlySpace" presStyleCnt="0"/>
      <dgm:spPr/>
    </dgm:pt>
    <dgm:pt modelId="{308D4550-6111-5E44-BE0C-F9B2C9811F11}" type="pres">
      <dgm:prSet presAssocID="{60859D59-E318-064B-9966-30D5E947876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950086E-35D7-A047-BE49-1C5D39EF03D8}" type="pres">
      <dgm:prSet presAssocID="{249D5CE7-1477-2746-A6FC-B18304C84E28}" presName="parTxOnlySpace" presStyleCnt="0"/>
      <dgm:spPr/>
    </dgm:pt>
    <dgm:pt modelId="{C6AC9BE4-ADA9-134C-BA29-3340487FC8B5}" type="pres">
      <dgm:prSet presAssocID="{C3EFE29F-4C43-7B4E-A1A1-7BB1390C4649}" presName="parTxOnly" presStyleLbl="node1" presStyleIdx="5" presStyleCnt="6" custLinFactNeighborX="72439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90F2B903-0318-E84D-9E20-B45EB81E3D7B}" srcId="{448D3172-DCB7-FA49-B8AA-F497FF092BC3}" destId="{BF100791-A55A-8049-B154-5FA644BFDCFE}" srcOrd="3" destOrd="0" parTransId="{5172AD6D-9F27-1D46-ADCD-845892B11E21}" sibTransId="{81A624ED-D74E-E749-A86C-A077202690B0}"/>
    <dgm:cxn modelId="{E2DCC523-F58B-F646-B872-D8538FBB8ABD}" type="presOf" srcId="{60859D59-E318-064B-9966-30D5E9478762}" destId="{308D4550-6111-5E44-BE0C-F9B2C9811F11}" srcOrd="0" destOrd="0" presId="urn:microsoft.com/office/officeart/2005/8/layout/chevron1"/>
    <dgm:cxn modelId="{EFC2D931-ACA7-8342-821D-177A032E00DB}" type="presOf" srcId="{76F94451-411F-1446-B3B2-761B56139D99}" destId="{89525942-04D4-504B-A7A0-83F5628CDEDC}" srcOrd="0" destOrd="0" presId="urn:microsoft.com/office/officeart/2005/8/layout/chevron1"/>
    <dgm:cxn modelId="{539E893A-0211-3D47-A086-4EE59F4492EF}" type="presOf" srcId="{62B643F0-0390-6246-BC18-84B7CC11B0DF}" destId="{3E5914F8-97C6-DC42-AB14-E887906307AB}" srcOrd="0" destOrd="0" presId="urn:microsoft.com/office/officeart/2005/8/layout/chevron1"/>
    <dgm:cxn modelId="{F08F7C45-218C-0A4F-B8A7-E9285C4068F3}" srcId="{448D3172-DCB7-FA49-B8AA-F497FF092BC3}" destId="{C3EFE29F-4C43-7B4E-A1A1-7BB1390C4649}" srcOrd="5" destOrd="0" parTransId="{740EF280-9249-5E44-9C54-E5B46D4386B3}" sibTransId="{C6E3CD82-7029-4847-997B-ABBBAB107308}"/>
    <dgm:cxn modelId="{0BE6C85B-7559-BD47-AEC4-2D4C46D9FC71}" srcId="{448D3172-DCB7-FA49-B8AA-F497FF092BC3}" destId="{62B643F0-0390-6246-BC18-84B7CC11B0DF}" srcOrd="2" destOrd="0" parTransId="{1F4B4A5E-CB7F-2443-9788-B888683C0C68}" sibTransId="{CD0C25EC-69C8-F340-87BC-106C5B344CDB}"/>
    <dgm:cxn modelId="{6CF64870-B52E-174D-B037-DF57C4D43E0F}" srcId="{448D3172-DCB7-FA49-B8AA-F497FF092BC3}" destId="{76F94451-411F-1446-B3B2-761B56139D99}" srcOrd="0" destOrd="0" parTransId="{7C174779-DB53-E246-9E8A-5BE83773C7FC}" sibTransId="{0C6E890C-CAE2-614A-ACE6-9C40393A77DA}"/>
    <dgm:cxn modelId="{B279B673-9405-F045-9438-8BEEDF8B2D12}" type="presOf" srcId="{448D3172-DCB7-FA49-B8AA-F497FF092BC3}" destId="{AF10E8B9-3163-CD47-B5E0-AE4F43CE5D4C}" srcOrd="0" destOrd="0" presId="urn:microsoft.com/office/officeart/2005/8/layout/chevron1"/>
    <dgm:cxn modelId="{B3CA6878-8B8F-2643-975D-8FFA81972A04}" type="presOf" srcId="{BF100791-A55A-8049-B154-5FA644BFDCFE}" destId="{39C97C48-5BF3-F54C-9DEB-23C22E0CC561}" srcOrd="0" destOrd="0" presId="urn:microsoft.com/office/officeart/2005/8/layout/chevron1"/>
    <dgm:cxn modelId="{4D1118BC-1094-3A41-91DD-4316C4F92547}" type="presOf" srcId="{8732572F-F62C-404A-A354-7F29B0B67DBD}" destId="{7EE03660-7411-1D4E-A9A9-490CF452E087}" srcOrd="0" destOrd="0" presId="urn:microsoft.com/office/officeart/2005/8/layout/chevron1"/>
    <dgm:cxn modelId="{4FA438C3-C267-FE48-B363-5CBE486470AE}" srcId="{448D3172-DCB7-FA49-B8AA-F497FF092BC3}" destId="{8732572F-F62C-404A-A354-7F29B0B67DBD}" srcOrd="1" destOrd="0" parTransId="{205B9929-D280-F04E-A55E-86ACA39ECE9E}" sibTransId="{5394CFC0-9E30-DF4B-A295-D038F8724366}"/>
    <dgm:cxn modelId="{24D265DA-B53A-D049-A255-264FA8F8B63E}" type="presOf" srcId="{C3EFE29F-4C43-7B4E-A1A1-7BB1390C4649}" destId="{C6AC9BE4-ADA9-134C-BA29-3340487FC8B5}" srcOrd="0" destOrd="0" presId="urn:microsoft.com/office/officeart/2005/8/layout/chevron1"/>
    <dgm:cxn modelId="{05BB7FE9-0731-E849-8CEC-258E1DBCEBC0}" srcId="{448D3172-DCB7-FA49-B8AA-F497FF092BC3}" destId="{60859D59-E318-064B-9966-30D5E9478762}" srcOrd="4" destOrd="0" parTransId="{345014D0-3B10-C64E-8279-0C43B546CA9A}" sibTransId="{249D5CE7-1477-2746-A6FC-B18304C84E28}"/>
    <dgm:cxn modelId="{41472350-9D6A-D54B-91E5-2290256A5A68}" type="presParOf" srcId="{AF10E8B9-3163-CD47-B5E0-AE4F43CE5D4C}" destId="{89525942-04D4-504B-A7A0-83F5628CDEDC}" srcOrd="0" destOrd="0" presId="urn:microsoft.com/office/officeart/2005/8/layout/chevron1"/>
    <dgm:cxn modelId="{FD0DE65E-F509-B74C-8DD7-FF2D666856E6}" type="presParOf" srcId="{AF10E8B9-3163-CD47-B5E0-AE4F43CE5D4C}" destId="{EDE5BF6E-E715-6944-9638-879357D5CD77}" srcOrd="1" destOrd="0" presId="urn:microsoft.com/office/officeart/2005/8/layout/chevron1"/>
    <dgm:cxn modelId="{9ADF3999-3279-D040-B72A-1C66F915137C}" type="presParOf" srcId="{AF10E8B9-3163-CD47-B5E0-AE4F43CE5D4C}" destId="{7EE03660-7411-1D4E-A9A9-490CF452E087}" srcOrd="2" destOrd="0" presId="urn:microsoft.com/office/officeart/2005/8/layout/chevron1"/>
    <dgm:cxn modelId="{02243BB6-B734-2D4A-A49E-7E0B7C9149D9}" type="presParOf" srcId="{AF10E8B9-3163-CD47-B5E0-AE4F43CE5D4C}" destId="{E23F6B9B-3D86-E044-AD52-81838A4F3451}" srcOrd="3" destOrd="0" presId="urn:microsoft.com/office/officeart/2005/8/layout/chevron1"/>
    <dgm:cxn modelId="{29E4EDED-EF21-D54E-87CE-FF07A4643F2B}" type="presParOf" srcId="{AF10E8B9-3163-CD47-B5E0-AE4F43CE5D4C}" destId="{3E5914F8-97C6-DC42-AB14-E887906307AB}" srcOrd="4" destOrd="0" presId="urn:microsoft.com/office/officeart/2005/8/layout/chevron1"/>
    <dgm:cxn modelId="{01DD1555-2C30-1942-8AD3-5B881CC83450}" type="presParOf" srcId="{AF10E8B9-3163-CD47-B5E0-AE4F43CE5D4C}" destId="{86D03C53-2C9F-644F-8079-AC2B882AE2AF}" srcOrd="5" destOrd="0" presId="urn:microsoft.com/office/officeart/2005/8/layout/chevron1"/>
    <dgm:cxn modelId="{4608ACB1-F9D1-3E4C-97A8-6742B5E22658}" type="presParOf" srcId="{AF10E8B9-3163-CD47-B5E0-AE4F43CE5D4C}" destId="{39C97C48-5BF3-F54C-9DEB-23C22E0CC561}" srcOrd="6" destOrd="0" presId="urn:microsoft.com/office/officeart/2005/8/layout/chevron1"/>
    <dgm:cxn modelId="{7C8CE2CA-34FB-CF46-9F8E-81C114CDA50C}" type="presParOf" srcId="{AF10E8B9-3163-CD47-B5E0-AE4F43CE5D4C}" destId="{F9041E51-6B33-B640-996A-F6E1C56D1702}" srcOrd="7" destOrd="0" presId="urn:microsoft.com/office/officeart/2005/8/layout/chevron1"/>
    <dgm:cxn modelId="{9B73643E-E458-2F4C-A518-760EA75DCA63}" type="presParOf" srcId="{AF10E8B9-3163-CD47-B5E0-AE4F43CE5D4C}" destId="{308D4550-6111-5E44-BE0C-F9B2C9811F11}" srcOrd="8" destOrd="0" presId="urn:microsoft.com/office/officeart/2005/8/layout/chevron1"/>
    <dgm:cxn modelId="{037A89B0-AF1A-6E42-88D4-A47C12AAB284}" type="presParOf" srcId="{AF10E8B9-3163-CD47-B5E0-AE4F43CE5D4C}" destId="{9950086E-35D7-A047-BE49-1C5D39EF03D8}" srcOrd="9" destOrd="0" presId="urn:microsoft.com/office/officeart/2005/8/layout/chevron1"/>
    <dgm:cxn modelId="{9ED27EFD-6F24-354D-B97E-886A79BB0386}" type="presParOf" srcId="{AF10E8B9-3163-CD47-B5E0-AE4F43CE5D4C}" destId="{C6AC9BE4-ADA9-134C-BA29-3340487FC8B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8D3172-DCB7-FA49-B8AA-F497FF092BC3}" type="doc">
      <dgm:prSet loTypeId="urn:microsoft.com/office/officeart/2005/8/layout/chevron1" loCatId="" qsTypeId="urn:microsoft.com/office/officeart/2005/8/quickstyle/simple1" qsCatId="simple" csTypeId="urn:microsoft.com/office/officeart/2005/8/colors/colorful3" csCatId="colorful" phldr="1"/>
      <dgm:spPr/>
    </dgm:pt>
    <dgm:pt modelId="{76F94451-411F-1446-B3B2-761B56139D99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600" b="1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gm:t>
    </dgm:pt>
    <dgm:pt modelId="{7C174779-DB53-E246-9E8A-5BE83773C7FC}" type="par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0C6E890C-CAE2-614A-ACE6-9C40393A77DA}" type="sibTrans" cxnId="{6CF64870-B52E-174D-B037-DF57C4D43E0F}">
      <dgm:prSet/>
      <dgm:spPr/>
      <dgm:t>
        <a:bodyPr/>
        <a:lstStyle/>
        <a:p>
          <a:endParaRPr lang="es-ES_tradnl" noProof="0" dirty="0"/>
        </a:p>
      </dgm:t>
    </dgm:pt>
    <dgm:pt modelId="{BF100791-A55A-8049-B154-5FA644BFDCF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gm:t>
    </dgm:pt>
    <dgm:pt modelId="{5172AD6D-9F27-1D46-ADCD-845892B11E21}" type="par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1A624ED-D74E-E749-A86C-A077202690B0}" type="sibTrans" cxnId="{90F2B903-0318-E84D-9E20-B45EB81E3D7B}">
      <dgm:prSet/>
      <dgm:spPr/>
      <dgm:t>
        <a:bodyPr/>
        <a:lstStyle/>
        <a:p>
          <a:endParaRPr lang="es-ES_tradnl" noProof="0" dirty="0"/>
        </a:p>
      </dgm:t>
    </dgm:pt>
    <dgm:pt modelId="{8732572F-F62C-404A-A354-7F29B0B67DB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gm:t>
    </dgm:pt>
    <dgm:pt modelId="{205B9929-D280-F04E-A55E-86ACA39ECE9E}" type="par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5394CFC0-9E30-DF4B-A295-D038F8724366}" type="sibTrans" cxnId="{4FA438C3-C267-FE48-B363-5CBE486470AE}">
      <dgm:prSet/>
      <dgm:spPr/>
      <dgm:t>
        <a:bodyPr/>
        <a:lstStyle/>
        <a:p>
          <a:endParaRPr lang="es-ES_tradnl" noProof="0" dirty="0"/>
        </a:p>
      </dgm:t>
    </dgm:pt>
    <dgm:pt modelId="{62B643F0-0390-6246-BC18-84B7CC11B0D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Trigger/</a:t>
          </a:r>
        </a:p>
        <a:p>
          <a:r>
            <a:rPr lang="en-US" b="1" noProof="0" dirty="0">
              <a:solidFill>
                <a:srgbClr val="010149"/>
              </a:solidFill>
              <a:latin typeface="Fira Sans" panose="020B0503050000020004" pitchFamily="34" charset="0"/>
            </a:rPr>
            <a:t>Activation</a:t>
          </a:r>
        </a:p>
      </dgm:t>
    </dgm:pt>
    <dgm:pt modelId="{1F4B4A5E-CB7F-2443-9788-B888683C0C68}" type="parTrans" cxnId="{0BE6C85B-7559-BD47-AEC4-2D4C46D9FC71}">
      <dgm:prSet/>
      <dgm:spPr/>
      <dgm:t>
        <a:bodyPr/>
        <a:lstStyle/>
        <a:p>
          <a:endParaRPr lang="en-US"/>
        </a:p>
      </dgm:t>
    </dgm:pt>
    <dgm:pt modelId="{CD0C25EC-69C8-F340-87BC-106C5B344CDB}" type="sibTrans" cxnId="{0BE6C85B-7559-BD47-AEC4-2D4C46D9FC71}">
      <dgm:prSet/>
      <dgm:spPr/>
      <dgm:t>
        <a:bodyPr/>
        <a:lstStyle/>
        <a:p>
          <a:endParaRPr lang="en-US"/>
        </a:p>
      </dgm:t>
    </dgm:pt>
    <dgm:pt modelId="{60859D59-E318-064B-9966-30D5E947876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noProof="0" dirty="0">
              <a:latin typeface="Fira Sans" panose="020B0503050000020004" pitchFamily="34" charset="0"/>
            </a:rPr>
            <a:t>Outcomes </a:t>
          </a:r>
        </a:p>
      </dgm:t>
    </dgm:pt>
    <dgm:pt modelId="{345014D0-3B10-C64E-8279-0C43B546CA9A}" type="parTrans" cxnId="{05BB7FE9-0731-E849-8CEC-258E1DBCEBC0}">
      <dgm:prSet/>
      <dgm:spPr/>
      <dgm:t>
        <a:bodyPr/>
        <a:lstStyle/>
        <a:p>
          <a:endParaRPr lang="en-US"/>
        </a:p>
      </dgm:t>
    </dgm:pt>
    <dgm:pt modelId="{249D5CE7-1477-2746-A6FC-B18304C84E28}" type="sibTrans" cxnId="{05BB7FE9-0731-E849-8CEC-258E1DBCEBC0}">
      <dgm:prSet/>
      <dgm:spPr/>
      <dgm:t>
        <a:bodyPr/>
        <a:lstStyle/>
        <a:p>
          <a:endParaRPr lang="en-US"/>
        </a:p>
      </dgm:t>
    </dgm:pt>
    <dgm:pt modelId="{C3EFE29F-4C43-7B4E-A1A1-7BB1390C4649}">
      <dgm:prSet/>
      <dgm:spPr>
        <a:solidFill>
          <a:schemeClr val="accent1"/>
        </a:solidFill>
      </dgm:spPr>
      <dgm:t>
        <a:bodyPr/>
        <a:lstStyle/>
        <a:p>
          <a:r>
            <a:rPr lang="en-US" b="1" noProof="0" dirty="0">
              <a:latin typeface="Fira Sans" panose="020B0503050000020004" pitchFamily="34" charset="0"/>
            </a:rPr>
            <a:t>Goal/Final Objective</a:t>
          </a:r>
        </a:p>
      </dgm:t>
    </dgm:pt>
    <dgm:pt modelId="{740EF280-9249-5E44-9C54-E5B46D4386B3}" type="parTrans" cxnId="{F08F7C45-218C-0A4F-B8A7-E9285C4068F3}">
      <dgm:prSet/>
      <dgm:spPr/>
      <dgm:t>
        <a:bodyPr/>
        <a:lstStyle/>
        <a:p>
          <a:endParaRPr lang="en-US"/>
        </a:p>
      </dgm:t>
    </dgm:pt>
    <dgm:pt modelId="{C6E3CD82-7029-4847-997B-ABBBAB107308}" type="sibTrans" cxnId="{F08F7C45-218C-0A4F-B8A7-E9285C4068F3}">
      <dgm:prSet/>
      <dgm:spPr/>
      <dgm:t>
        <a:bodyPr/>
        <a:lstStyle/>
        <a:p>
          <a:endParaRPr lang="en-US"/>
        </a:p>
      </dgm:t>
    </dgm:pt>
    <dgm:pt modelId="{AF10E8B9-3163-CD47-B5E0-AE4F43CE5D4C}" type="pres">
      <dgm:prSet presAssocID="{448D3172-DCB7-FA49-B8AA-F497FF092BC3}" presName="Name0" presStyleCnt="0">
        <dgm:presLayoutVars>
          <dgm:dir/>
          <dgm:animLvl val="lvl"/>
          <dgm:resizeHandles val="exact"/>
        </dgm:presLayoutVars>
      </dgm:prSet>
      <dgm:spPr/>
    </dgm:pt>
    <dgm:pt modelId="{89525942-04D4-504B-A7A0-83F5628CDEDC}" type="pres">
      <dgm:prSet presAssocID="{76F94451-411F-1446-B3B2-761B56139D99}" presName="parTxOnly" presStyleLbl="node1" presStyleIdx="0" presStyleCnt="6" custScaleX="201800" custScaleY="213070">
        <dgm:presLayoutVars>
          <dgm:chMax val="0"/>
          <dgm:chPref val="0"/>
          <dgm:bulletEnabled val="1"/>
        </dgm:presLayoutVars>
      </dgm:prSet>
      <dgm:spPr/>
    </dgm:pt>
    <dgm:pt modelId="{EDE5BF6E-E715-6944-9638-879357D5CD77}" type="pres">
      <dgm:prSet presAssocID="{0C6E890C-CAE2-614A-ACE6-9C40393A77DA}" presName="parTxOnlySpace" presStyleCnt="0"/>
      <dgm:spPr/>
    </dgm:pt>
    <dgm:pt modelId="{7EE03660-7411-1D4E-A9A9-490CF452E087}" type="pres">
      <dgm:prSet presAssocID="{8732572F-F62C-404A-A354-7F29B0B67DB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23F6B9B-3D86-E044-AD52-81838A4F3451}" type="pres">
      <dgm:prSet presAssocID="{5394CFC0-9E30-DF4B-A295-D038F8724366}" presName="parTxOnlySpace" presStyleCnt="0"/>
      <dgm:spPr/>
    </dgm:pt>
    <dgm:pt modelId="{3E5914F8-97C6-DC42-AB14-E887906307AB}" type="pres">
      <dgm:prSet presAssocID="{62B643F0-0390-6246-BC18-84B7CC11B0DF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6D03C53-2C9F-644F-8079-AC2B882AE2AF}" type="pres">
      <dgm:prSet presAssocID="{CD0C25EC-69C8-F340-87BC-106C5B344CDB}" presName="parTxOnlySpace" presStyleCnt="0"/>
      <dgm:spPr/>
    </dgm:pt>
    <dgm:pt modelId="{39C97C48-5BF3-F54C-9DEB-23C22E0CC561}" type="pres">
      <dgm:prSet presAssocID="{BF100791-A55A-8049-B154-5FA644BFDCFE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9041E51-6B33-B640-996A-F6E1C56D1702}" type="pres">
      <dgm:prSet presAssocID="{81A624ED-D74E-E749-A86C-A077202690B0}" presName="parTxOnlySpace" presStyleCnt="0"/>
      <dgm:spPr/>
    </dgm:pt>
    <dgm:pt modelId="{308D4550-6111-5E44-BE0C-F9B2C9811F11}" type="pres">
      <dgm:prSet presAssocID="{60859D59-E318-064B-9966-30D5E947876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950086E-35D7-A047-BE49-1C5D39EF03D8}" type="pres">
      <dgm:prSet presAssocID="{249D5CE7-1477-2746-A6FC-B18304C84E28}" presName="parTxOnlySpace" presStyleCnt="0"/>
      <dgm:spPr/>
    </dgm:pt>
    <dgm:pt modelId="{C6AC9BE4-ADA9-134C-BA29-3340487FC8B5}" type="pres">
      <dgm:prSet presAssocID="{C3EFE29F-4C43-7B4E-A1A1-7BB1390C4649}" presName="parTxOnly" presStyleLbl="node1" presStyleIdx="5" presStyleCnt="6" custLinFactNeighborX="72439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90F2B903-0318-E84D-9E20-B45EB81E3D7B}" srcId="{448D3172-DCB7-FA49-B8AA-F497FF092BC3}" destId="{BF100791-A55A-8049-B154-5FA644BFDCFE}" srcOrd="3" destOrd="0" parTransId="{5172AD6D-9F27-1D46-ADCD-845892B11E21}" sibTransId="{81A624ED-D74E-E749-A86C-A077202690B0}"/>
    <dgm:cxn modelId="{E2DCC523-F58B-F646-B872-D8538FBB8ABD}" type="presOf" srcId="{60859D59-E318-064B-9966-30D5E9478762}" destId="{308D4550-6111-5E44-BE0C-F9B2C9811F11}" srcOrd="0" destOrd="0" presId="urn:microsoft.com/office/officeart/2005/8/layout/chevron1"/>
    <dgm:cxn modelId="{EFC2D931-ACA7-8342-821D-177A032E00DB}" type="presOf" srcId="{76F94451-411F-1446-B3B2-761B56139D99}" destId="{89525942-04D4-504B-A7A0-83F5628CDEDC}" srcOrd="0" destOrd="0" presId="urn:microsoft.com/office/officeart/2005/8/layout/chevron1"/>
    <dgm:cxn modelId="{539E893A-0211-3D47-A086-4EE59F4492EF}" type="presOf" srcId="{62B643F0-0390-6246-BC18-84B7CC11B0DF}" destId="{3E5914F8-97C6-DC42-AB14-E887906307AB}" srcOrd="0" destOrd="0" presId="urn:microsoft.com/office/officeart/2005/8/layout/chevron1"/>
    <dgm:cxn modelId="{F08F7C45-218C-0A4F-B8A7-E9285C4068F3}" srcId="{448D3172-DCB7-FA49-B8AA-F497FF092BC3}" destId="{C3EFE29F-4C43-7B4E-A1A1-7BB1390C4649}" srcOrd="5" destOrd="0" parTransId="{740EF280-9249-5E44-9C54-E5B46D4386B3}" sibTransId="{C6E3CD82-7029-4847-997B-ABBBAB107308}"/>
    <dgm:cxn modelId="{0BE6C85B-7559-BD47-AEC4-2D4C46D9FC71}" srcId="{448D3172-DCB7-FA49-B8AA-F497FF092BC3}" destId="{62B643F0-0390-6246-BC18-84B7CC11B0DF}" srcOrd="2" destOrd="0" parTransId="{1F4B4A5E-CB7F-2443-9788-B888683C0C68}" sibTransId="{CD0C25EC-69C8-F340-87BC-106C5B344CDB}"/>
    <dgm:cxn modelId="{6CF64870-B52E-174D-B037-DF57C4D43E0F}" srcId="{448D3172-DCB7-FA49-B8AA-F497FF092BC3}" destId="{76F94451-411F-1446-B3B2-761B56139D99}" srcOrd="0" destOrd="0" parTransId="{7C174779-DB53-E246-9E8A-5BE83773C7FC}" sibTransId="{0C6E890C-CAE2-614A-ACE6-9C40393A77DA}"/>
    <dgm:cxn modelId="{B279B673-9405-F045-9438-8BEEDF8B2D12}" type="presOf" srcId="{448D3172-DCB7-FA49-B8AA-F497FF092BC3}" destId="{AF10E8B9-3163-CD47-B5E0-AE4F43CE5D4C}" srcOrd="0" destOrd="0" presId="urn:microsoft.com/office/officeart/2005/8/layout/chevron1"/>
    <dgm:cxn modelId="{B3CA6878-8B8F-2643-975D-8FFA81972A04}" type="presOf" srcId="{BF100791-A55A-8049-B154-5FA644BFDCFE}" destId="{39C97C48-5BF3-F54C-9DEB-23C22E0CC561}" srcOrd="0" destOrd="0" presId="urn:microsoft.com/office/officeart/2005/8/layout/chevron1"/>
    <dgm:cxn modelId="{4D1118BC-1094-3A41-91DD-4316C4F92547}" type="presOf" srcId="{8732572F-F62C-404A-A354-7F29B0B67DBD}" destId="{7EE03660-7411-1D4E-A9A9-490CF452E087}" srcOrd="0" destOrd="0" presId="urn:microsoft.com/office/officeart/2005/8/layout/chevron1"/>
    <dgm:cxn modelId="{4FA438C3-C267-FE48-B363-5CBE486470AE}" srcId="{448D3172-DCB7-FA49-B8AA-F497FF092BC3}" destId="{8732572F-F62C-404A-A354-7F29B0B67DBD}" srcOrd="1" destOrd="0" parTransId="{205B9929-D280-F04E-A55E-86ACA39ECE9E}" sibTransId="{5394CFC0-9E30-DF4B-A295-D038F8724366}"/>
    <dgm:cxn modelId="{24D265DA-B53A-D049-A255-264FA8F8B63E}" type="presOf" srcId="{C3EFE29F-4C43-7B4E-A1A1-7BB1390C4649}" destId="{C6AC9BE4-ADA9-134C-BA29-3340487FC8B5}" srcOrd="0" destOrd="0" presId="urn:microsoft.com/office/officeart/2005/8/layout/chevron1"/>
    <dgm:cxn modelId="{05BB7FE9-0731-E849-8CEC-258E1DBCEBC0}" srcId="{448D3172-DCB7-FA49-B8AA-F497FF092BC3}" destId="{60859D59-E318-064B-9966-30D5E9478762}" srcOrd="4" destOrd="0" parTransId="{345014D0-3B10-C64E-8279-0C43B546CA9A}" sibTransId="{249D5CE7-1477-2746-A6FC-B18304C84E28}"/>
    <dgm:cxn modelId="{41472350-9D6A-D54B-91E5-2290256A5A68}" type="presParOf" srcId="{AF10E8B9-3163-CD47-B5E0-AE4F43CE5D4C}" destId="{89525942-04D4-504B-A7A0-83F5628CDEDC}" srcOrd="0" destOrd="0" presId="urn:microsoft.com/office/officeart/2005/8/layout/chevron1"/>
    <dgm:cxn modelId="{FD0DE65E-F509-B74C-8DD7-FF2D666856E6}" type="presParOf" srcId="{AF10E8B9-3163-CD47-B5E0-AE4F43CE5D4C}" destId="{EDE5BF6E-E715-6944-9638-879357D5CD77}" srcOrd="1" destOrd="0" presId="urn:microsoft.com/office/officeart/2005/8/layout/chevron1"/>
    <dgm:cxn modelId="{9ADF3999-3279-D040-B72A-1C66F915137C}" type="presParOf" srcId="{AF10E8B9-3163-CD47-B5E0-AE4F43CE5D4C}" destId="{7EE03660-7411-1D4E-A9A9-490CF452E087}" srcOrd="2" destOrd="0" presId="urn:microsoft.com/office/officeart/2005/8/layout/chevron1"/>
    <dgm:cxn modelId="{02243BB6-B734-2D4A-A49E-7E0B7C9149D9}" type="presParOf" srcId="{AF10E8B9-3163-CD47-B5E0-AE4F43CE5D4C}" destId="{E23F6B9B-3D86-E044-AD52-81838A4F3451}" srcOrd="3" destOrd="0" presId="urn:microsoft.com/office/officeart/2005/8/layout/chevron1"/>
    <dgm:cxn modelId="{29E4EDED-EF21-D54E-87CE-FF07A4643F2B}" type="presParOf" srcId="{AF10E8B9-3163-CD47-B5E0-AE4F43CE5D4C}" destId="{3E5914F8-97C6-DC42-AB14-E887906307AB}" srcOrd="4" destOrd="0" presId="urn:microsoft.com/office/officeart/2005/8/layout/chevron1"/>
    <dgm:cxn modelId="{01DD1555-2C30-1942-8AD3-5B881CC83450}" type="presParOf" srcId="{AF10E8B9-3163-CD47-B5E0-AE4F43CE5D4C}" destId="{86D03C53-2C9F-644F-8079-AC2B882AE2AF}" srcOrd="5" destOrd="0" presId="urn:microsoft.com/office/officeart/2005/8/layout/chevron1"/>
    <dgm:cxn modelId="{4608ACB1-F9D1-3E4C-97A8-6742B5E22658}" type="presParOf" srcId="{AF10E8B9-3163-CD47-B5E0-AE4F43CE5D4C}" destId="{39C97C48-5BF3-F54C-9DEB-23C22E0CC561}" srcOrd="6" destOrd="0" presId="urn:microsoft.com/office/officeart/2005/8/layout/chevron1"/>
    <dgm:cxn modelId="{7C8CE2CA-34FB-CF46-9F8E-81C114CDA50C}" type="presParOf" srcId="{AF10E8B9-3163-CD47-B5E0-AE4F43CE5D4C}" destId="{F9041E51-6B33-B640-996A-F6E1C56D1702}" srcOrd="7" destOrd="0" presId="urn:microsoft.com/office/officeart/2005/8/layout/chevron1"/>
    <dgm:cxn modelId="{9B73643E-E458-2F4C-A518-760EA75DCA63}" type="presParOf" srcId="{AF10E8B9-3163-CD47-B5E0-AE4F43CE5D4C}" destId="{308D4550-6111-5E44-BE0C-F9B2C9811F11}" srcOrd="8" destOrd="0" presId="urn:microsoft.com/office/officeart/2005/8/layout/chevron1"/>
    <dgm:cxn modelId="{037A89B0-AF1A-6E42-88D4-A47C12AAB284}" type="presParOf" srcId="{AF10E8B9-3163-CD47-B5E0-AE4F43CE5D4C}" destId="{9950086E-35D7-A047-BE49-1C5D39EF03D8}" srcOrd="9" destOrd="0" presId="urn:microsoft.com/office/officeart/2005/8/layout/chevron1"/>
    <dgm:cxn modelId="{9ED27EFD-6F24-354D-B97E-886A79BB0386}" type="presParOf" srcId="{AF10E8B9-3163-CD47-B5E0-AE4F43CE5D4C}" destId="{C6AC9BE4-ADA9-134C-BA29-3340487FC8B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13936-CCC1-0F47-95D8-3E105463C46F}">
      <dsp:nvSpPr>
        <dsp:cNvPr id="0" name=""/>
        <dsp:cNvSpPr/>
      </dsp:nvSpPr>
      <dsp:spPr>
        <a:xfrm>
          <a:off x="2399424" y="6393"/>
          <a:ext cx="1309761" cy="861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Prioritizing impacts </a:t>
          </a:r>
        </a:p>
      </dsp:txBody>
      <dsp:txXfrm>
        <a:off x="2399424" y="6393"/>
        <a:ext cx="1309761" cy="861069"/>
      </dsp:txXfrm>
    </dsp:sp>
    <dsp:sp modelId="{74C233D9-7DF2-FA46-AE40-BB6D76B51994}">
      <dsp:nvSpPr>
        <dsp:cNvPr id="0" name=""/>
        <dsp:cNvSpPr/>
      </dsp:nvSpPr>
      <dsp:spPr>
        <a:xfrm>
          <a:off x="558244" y="-25924"/>
          <a:ext cx="3280942" cy="3280942"/>
        </a:xfrm>
        <a:prstGeom prst="circularArrow">
          <a:avLst>
            <a:gd name="adj1" fmla="val 5201"/>
            <a:gd name="adj2" fmla="val 335960"/>
            <a:gd name="adj3" fmla="val 21185124"/>
            <a:gd name="adj4" fmla="val 1974719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A02F6-A465-7C45-9529-D30E93BC6C29}">
      <dsp:nvSpPr>
        <dsp:cNvPr id="0" name=""/>
        <dsp:cNvSpPr/>
      </dsp:nvSpPr>
      <dsp:spPr>
        <a:xfrm>
          <a:off x="2945822" y="1581135"/>
          <a:ext cx="1274532" cy="966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Identifying potential early actions</a:t>
          </a:r>
        </a:p>
      </dsp:txBody>
      <dsp:txXfrm>
        <a:off x="2945822" y="1581135"/>
        <a:ext cx="1274532" cy="966443"/>
      </dsp:txXfrm>
    </dsp:sp>
    <dsp:sp modelId="{1B4C5234-3794-A04C-863C-4A2E98B66302}">
      <dsp:nvSpPr>
        <dsp:cNvPr id="0" name=""/>
        <dsp:cNvSpPr/>
      </dsp:nvSpPr>
      <dsp:spPr>
        <a:xfrm>
          <a:off x="558244" y="-25924"/>
          <a:ext cx="3280942" cy="3280942"/>
        </a:xfrm>
        <a:prstGeom prst="circularArrow">
          <a:avLst>
            <a:gd name="adj1" fmla="val 5201"/>
            <a:gd name="adj2" fmla="val 335960"/>
            <a:gd name="adj3" fmla="val 3762483"/>
            <a:gd name="adj4" fmla="val 2391930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04765-0DA6-8D4B-A952-04204AF7532A}">
      <dsp:nvSpPr>
        <dsp:cNvPr id="0" name=""/>
        <dsp:cNvSpPr/>
      </dsp:nvSpPr>
      <dsp:spPr>
        <a:xfrm>
          <a:off x="1660680" y="2579398"/>
          <a:ext cx="1076070" cy="981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Prioritizing early actions</a:t>
          </a:r>
        </a:p>
      </dsp:txBody>
      <dsp:txXfrm>
        <a:off x="1660680" y="2579398"/>
        <a:ext cx="1076070" cy="981529"/>
      </dsp:txXfrm>
    </dsp:sp>
    <dsp:sp modelId="{CEAD143C-067A-AD4F-B9B0-7327DF8B655A}">
      <dsp:nvSpPr>
        <dsp:cNvPr id="0" name=""/>
        <dsp:cNvSpPr/>
      </dsp:nvSpPr>
      <dsp:spPr>
        <a:xfrm>
          <a:off x="558244" y="-25924"/>
          <a:ext cx="3280942" cy="3280942"/>
        </a:xfrm>
        <a:prstGeom prst="circularArrow">
          <a:avLst>
            <a:gd name="adj1" fmla="val 5201"/>
            <a:gd name="adj2" fmla="val 335960"/>
            <a:gd name="adj3" fmla="val 8210426"/>
            <a:gd name="adj4" fmla="val 6701557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1F3EF-90E3-AB47-95C7-411EFEB4B615}">
      <dsp:nvSpPr>
        <dsp:cNvPr id="0" name=""/>
        <dsp:cNvSpPr/>
      </dsp:nvSpPr>
      <dsp:spPr>
        <a:xfrm>
          <a:off x="226564" y="1626830"/>
          <a:ext cx="1175555" cy="875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Developing &amp; Testing Theories of Change</a:t>
          </a:r>
          <a:endParaRPr lang="en-US" sz="1400" b="1" kern="120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26564" y="1626830"/>
        <a:ext cx="1175555" cy="875053"/>
      </dsp:txXfrm>
    </dsp:sp>
    <dsp:sp modelId="{4AB4AB63-6FFC-9245-90FC-85B39F56217C}">
      <dsp:nvSpPr>
        <dsp:cNvPr id="0" name=""/>
        <dsp:cNvSpPr/>
      </dsp:nvSpPr>
      <dsp:spPr>
        <a:xfrm>
          <a:off x="558244" y="-25924"/>
          <a:ext cx="3280942" cy="3280942"/>
        </a:xfrm>
        <a:prstGeom prst="circularArrow">
          <a:avLst>
            <a:gd name="adj1" fmla="val 5201"/>
            <a:gd name="adj2" fmla="val 335960"/>
            <a:gd name="adj3" fmla="val 12317540"/>
            <a:gd name="adj4" fmla="val 1077098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8222B-5120-954A-A669-F4D9AEB0ADB4}">
      <dsp:nvSpPr>
        <dsp:cNvPr id="0" name=""/>
        <dsp:cNvSpPr/>
      </dsp:nvSpPr>
      <dsp:spPr>
        <a:xfrm>
          <a:off x="685418" y="6647"/>
          <a:ext cx="1315414" cy="860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Identifying impacts</a:t>
          </a:r>
        </a:p>
      </dsp:txBody>
      <dsp:txXfrm>
        <a:off x="685418" y="6647"/>
        <a:ext cx="1315414" cy="860562"/>
      </dsp:txXfrm>
    </dsp:sp>
    <dsp:sp modelId="{6BFB3B7F-6E8C-D843-B0B8-29644357D0D7}">
      <dsp:nvSpPr>
        <dsp:cNvPr id="0" name=""/>
        <dsp:cNvSpPr/>
      </dsp:nvSpPr>
      <dsp:spPr>
        <a:xfrm>
          <a:off x="558244" y="-25924"/>
          <a:ext cx="3280942" cy="3280942"/>
        </a:xfrm>
        <a:prstGeom prst="circularArrow">
          <a:avLst>
            <a:gd name="adj1" fmla="val 5201"/>
            <a:gd name="adj2" fmla="val 335960"/>
            <a:gd name="adj3" fmla="val 16339572"/>
            <a:gd name="adj4" fmla="val 15731207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C27B3-E050-2141-9D03-62229103ECE7}">
      <dsp:nvSpPr>
        <dsp:cNvPr id="0" name=""/>
        <dsp:cNvSpPr/>
      </dsp:nvSpPr>
      <dsp:spPr>
        <a:xfrm>
          <a:off x="1116" y="686200"/>
          <a:ext cx="1828353" cy="731341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Preparedness Activities</a:t>
          </a:r>
          <a:endParaRPr lang="en-US" sz="15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116" y="686200"/>
        <a:ext cx="1645518" cy="731341"/>
      </dsp:txXfrm>
    </dsp:sp>
    <dsp:sp modelId="{C0B38451-D10D-D24D-A390-AD9A0C9F7821}">
      <dsp:nvSpPr>
        <dsp:cNvPr id="0" name=""/>
        <dsp:cNvSpPr/>
      </dsp:nvSpPr>
      <dsp:spPr>
        <a:xfrm>
          <a:off x="1463799" y="686200"/>
          <a:ext cx="1828353" cy="73134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Pre-activation Activities</a:t>
          </a:r>
          <a:endParaRPr lang="en-US" sz="15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829470" y="686200"/>
        <a:ext cx="1097012" cy="731341"/>
      </dsp:txXfrm>
    </dsp:sp>
    <dsp:sp modelId="{16B52341-E6BD-A247-85AE-C878FB7A355E}">
      <dsp:nvSpPr>
        <dsp:cNvPr id="0" name=""/>
        <dsp:cNvSpPr/>
      </dsp:nvSpPr>
      <dsp:spPr>
        <a:xfrm>
          <a:off x="2926481" y="686200"/>
          <a:ext cx="1828353" cy="73134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Trigger/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Activation</a:t>
          </a:r>
          <a:endParaRPr lang="en-US" sz="15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292152" y="686200"/>
        <a:ext cx="1097012" cy="731341"/>
      </dsp:txXfrm>
    </dsp:sp>
    <dsp:sp modelId="{FA6029CC-3610-5E4B-8127-3EC4874C9FAB}">
      <dsp:nvSpPr>
        <dsp:cNvPr id="0" name=""/>
        <dsp:cNvSpPr/>
      </dsp:nvSpPr>
      <dsp:spPr>
        <a:xfrm>
          <a:off x="4389164" y="686200"/>
          <a:ext cx="1828353" cy="73134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Actions</a:t>
          </a:r>
          <a:endParaRPr lang="en-US" sz="15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754835" y="686200"/>
        <a:ext cx="1097012" cy="731341"/>
      </dsp:txXfrm>
    </dsp:sp>
    <dsp:sp modelId="{2643E33D-CC38-2A4D-9434-EDB5D62B74AD}">
      <dsp:nvSpPr>
        <dsp:cNvPr id="0" name=""/>
        <dsp:cNvSpPr/>
      </dsp:nvSpPr>
      <dsp:spPr>
        <a:xfrm>
          <a:off x="5851847" y="686200"/>
          <a:ext cx="1828353" cy="73134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Outcomes </a:t>
          </a:r>
        </a:p>
      </dsp:txBody>
      <dsp:txXfrm>
        <a:off x="6217518" y="686200"/>
        <a:ext cx="1097012" cy="731341"/>
      </dsp:txXfrm>
    </dsp:sp>
    <dsp:sp modelId="{89697A21-ABE9-934E-85EC-B6086C9F7A48}">
      <dsp:nvSpPr>
        <dsp:cNvPr id="0" name=""/>
        <dsp:cNvSpPr/>
      </dsp:nvSpPr>
      <dsp:spPr>
        <a:xfrm>
          <a:off x="7314530" y="686200"/>
          <a:ext cx="1828353" cy="73134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Goal/Final Objective</a:t>
          </a:r>
        </a:p>
      </dsp:txBody>
      <dsp:txXfrm>
        <a:off x="7680201" y="686200"/>
        <a:ext cx="1097012" cy="7313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04920-EF87-C34C-9E41-B9662DD65504}">
      <dsp:nvSpPr>
        <dsp:cNvPr id="0" name=""/>
        <dsp:cNvSpPr/>
      </dsp:nvSpPr>
      <dsp:spPr>
        <a:xfrm>
          <a:off x="0" y="1747099"/>
          <a:ext cx="2396325" cy="743166"/>
        </a:xfrm>
        <a:custGeom>
          <a:avLst/>
          <a:gdLst/>
          <a:ahLst/>
          <a:cxnLst/>
          <a:rect l="0" t="0" r="0" b="0"/>
          <a:pathLst>
            <a:path>
              <a:moveTo>
                <a:pt x="2396325" y="743166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135439" y="2055960"/>
        <a:ext cx="125445" cy="125445"/>
      </dsp:txXfrm>
    </dsp:sp>
    <dsp:sp modelId="{21719D2B-8E27-421F-A5CC-6A93D08C4E54}">
      <dsp:nvSpPr>
        <dsp:cNvPr id="0" name=""/>
        <dsp:cNvSpPr/>
      </dsp:nvSpPr>
      <dsp:spPr>
        <a:xfrm>
          <a:off x="1121047" y="2258109"/>
          <a:ext cx="2830757" cy="232157"/>
        </a:xfrm>
        <a:custGeom>
          <a:avLst/>
          <a:gdLst/>
          <a:ahLst/>
          <a:cxnLst/>
          <a:rect l="0" t="0" r="0" b="0"/>
          <a:pathLst>
            <a:path>
              <a:moveTo>
                <a:pt x="2830757" y="0"/>
              </a:moveTo>
              <a:lnTo>
                <a:pt x="0" y="23215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465419" y="2303181"/>
        <a:ext cx="142013" cy="142013"/>
      </dsp:txXfrm>
    </dsp:sp>
    <dsp:sp modelId="{F94A0C7F-66B6-C34A-8C3A-1EC350DCF89F}">
      <dsp:nvSpPr>
        <dsp:cNvPr id="0" name=""/>
        <dsp:cNvSpPr/>
      </dsp:nvSpPr>
      <dsp:spPr>
        <a:xfrm>
          <a:off x="2500970" y="2212389"/>
          <a:ext cx="3678111" cy="91440"/>
        </a:xfrm>
        <a:custGeom>
          <a:avLst/>
          <a:gdLst/>
          <a:ahLst/>
          <a:cxnLst/>
          <a:rect l="0" t="0" r="0" b="0"/>
          <a:pathLst>
            <a:path>
              <a:moveTo>
                <a:pt x="3678111" y="113549"/>
              </a:moveTo>
              <a:lnTo>
                <a:pt x="0" y="4572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248058" y="2166140"/>
        <a:ext cx="183936" cy="183936"/>
      </dsp:txXfrm>
    </dsp:sp>
    <dsp:sp modelId="{72253EDC-5F3B-4554-AEB5-E667B13C03D2}">
      <dsp:nvSpPr>
        <dsp:cNvPr id="0" name=""/>
        <dsp:cNvSpPr/>
      </dsp:nvSpPr>
      <dsp:spPr>
        <a:xfrm>
          <a:off x="4634507" y="2046045"/>
          <a:ext cx="3025868" cy="279892"/>
        </a:xfrm>
        <a:custGeom>
          <a:avLst/>
          <a:gdLst/>
          <a:ahLst/>
          <a:cxnLst/>
          <a:rect l="0" t="0" r="0" b="0"/>
          <a:pathLst>
            <a:path>
              <a:moveTo>
                <a:pt x="3025868" y="0"/>
              </a:moveTo>
              <a:lnTo>
                <a:pt x="0" y="279892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6071471" y="2110022"/>
        <a:ext cx="151939" cy="151939"/>
      </dsp:txXfrm>
    </dsp:sp>
    <dsp:sp modelId="{A8CE4AE5-28D0-4C04-80FC-6AF82BE5974A}">
      <dsp:nvSpPr>
        <dsp:cNvPr id="0" name=""/>
        <dsp:cNvSpPr/>
      </dsp:nvSpPr>
      <dsp:spPr>
        <a:xfrm>
          <a:off x="6528094" y="1506810"/>
          <a:ext cx="2179947" cy="539235"/>
        </a:xfrm>
        <a:custGeom>
          <a:avLst/>
          <a:gdLst/>
          <a:ahLst/>
          <a:cxnLst/>
          <a:rect l="0" t="0" r="0" b="0"/>
          <a:pathLst>
            <a:path>
              <a:moveTo>
                <a:pt x="2179947" y="0"/>
              </a:moveTo>
              <a:lnTo>
                <a:pt x="0" y="53923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7561927" y="1720286"/>
        <a:ext cx="112282" cy="112282"/>
      </dsp:txXfrm>
    </dsp:sp>
    <dsp:sp modelId="{732C5751-C6FA-3A40-AF4E-0AD1B6E0E77B}">
      <dsp:nvSpPr>
        <dsp:cNvPr id="0" name=""/>
        <dsp:cNvSpPr/>
      </dsp:nvSpPr>
      <dsp:spPr>
        <a:xfrm>
          <a:off x="0" y="463951"/>
          <a:ext cx="1855801" cy="664289"/>
        </a:xfrm>
        <a:custGeom>
          <a:avLst/>
          <a:gdLst/>
          <a:ahLst/>
          <a:cxnLst/>
          <a:rect l="0" t="0" r="0" b="0"/>
          <a:pathLst>
            <a:path>
              <a:moveTo>
                <a:pt x="1855801" y="664289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878623" y="746818"/>
        <a:ext cx="98555" cy="98555"/>
      </dsp:txXfrm>
    </dsp:sp>
    <dsp:sp modelId="{F1EF12DF-7E65-421E-A95B-4B95A3DF6BE3}">
      <dsp:nvSpPr>
        <dsp:cNvPr id="0" name=""/>
        <dsp:cNvSpPr/>
      </dsp:nvSpPr>
      <dsp:spPr>
        <a:xfrm>
          <a:off x="386293" y="463951"/>
          <a:ext cx="2925254" cy="664289"/>
        </a:xfrm>
        <a:custGeom>
          <a:avLst/>
          <a:gdLst/>
          <a:ahLst/>
          <a:cxnLst/>
          <a:rect l="0" t="0" r="0" b="0"/>
          <a:pathLst>
            <a:path>
              <a:moveTo>
                <a:pt x="2925254" y="0"/>
              </a:moveTo>
              <a:lnTo>
                <a:pt x="0" y="664289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773927" y="721102"/>
        <a:ext cx="149986" cy="149986"/>
      </dsp:txXfrm>
    </dsp:sp>
    <dsp:sp modelId="{CC16E45C-FE50-5A41-A4DA-A692AF96BBBE}">
      <dsp:nvSpPr>
        <dsp:cNvPr id="0" name=""/>
        <dsp:cNvSpPr/>
      </dsp:nvSpPr>
      <dsp:spPr>
        <a:xfrm>
          <a:off x="1766973" y="418231"/>
          <a:ext cx="4364613" cy="91440"/>
        </a:xfrm>
        <a:custGeom>
          <a:avLst/>
          <a:gdLst/>
          <a:ahLst/>
          <a:cxnLst/>
          <a:rect l="0" t="0" r="0" b="0"/>
          <a:pathLst>
            <a:path>
              <a:moveTo>
                <a:pt x="4364613" y="99944"/>
              </a:moveTo>
              <a:lnTo>
                <a:pt x="0" y="4572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840156" y="354827"/>
        <a:ext cx="218247" cy="218247"/>
      </dsp:txXfrm>
    </dsp:sp>
    <dsp:sp modelId="{E396543F-381D-4782-9D2A-CEFB1245FF88}">
      <dsp:nvSpPr>
        <dsp:cNvPr id="0" name=""/>
        <dsp:cNvSpPr/>
      </dsp:nvSpPr>
      <dsp:spPr>
        <a:xfrm>
          <a:off x="4544288" y="518176"/>
          <a:ext cx="3056111" cy="137627"/>
        </a:xfrm>
        <a:custGeom>
          <a:avLst/>
          <a:gdLst/>
          <a:ahLst/>
          <a:cxnLst/>
          <a:rect l="0" t="0" r="0" b="0"/>
          <a:pathLst>
            <a:path>
              <a:moveTo>
                <a:pt x="3056111" y="137627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5995864" y="510509"/>
        <a:ext cx="152960" cy="152960"/>
      </dsp:txXfrm>
    </dsp:sp>
    <dsp:sp modelId="{777D5BDA-3BA0-407B-8015-00AA753CD40C}">
      <dsp:nvSpPr>
        <dsp:cNvPr id="0" name=""/>
        <dsp:cNvSpPr/>
      </dsp:nvSpPr>
      <dsp:spPr>
        <a:xfrm>
          <a:off x="6365960" y="655803"/>
          <a:ext cx="2342081" cy="851007"/>
        </a:xfrm>
        <a:custGeom>
          <a:avLst/>
          <a:gdLst/>
          <a:ahLst/>
          <a:cxnLst/>
          <a:rect l="0" t="0" r="0" b="0"/>
          <a:pathLst>
            <a:path>
              <a:moveTo>
                <a:pt x="2342081" y="851007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7474703" y="1019009"/>
        <a:ext cx="124594" cy="124594"/>
      </dsp:txXfrm>
    </dsp:sp>
    <dsp:sp modelId="{CE51534C-A4A6-4253-8E6A-7F58E0121997}">
      <dsp:nvSpPr>
        <dsp:cNvPr id="0" name=""/>
        <dsp:cNvSpPr/>
      </dsp:nvSpPr>
      <dsp:spPr>
        <a:xfrm rot="5400000">
          <a:off x="7233359" y="1271357"/>
          <a:ext cx="2478457" cy="470906"/>
        </a:xfrm>
        <a:prstGeom prst="rect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Fewer crops lost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7233359" y="1271357"/>
        <a:ext cx="2478457" cy="470906"/>
      </dsp:txXfrm>
    </dsp:sp>
    <dsp:sp modelId="{4E272368-C049-4D78-BF98-27850D801AA2}">
      <dsp:nvSpPr>
        <dsp:cNvPr id="0" name=""/>
        <dsp:cNvSpPr/>
      </dsp:nvSpPr>
      <dsp:spPr>
        <a:xfrm>
          <a:off x="6365960" y="290725"/>
          <a:ext cx="1234439" cy="73015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6365960" y="290725"/>
        <a:ext cx="1234439" cy="730155"/>
      </dsp:txXfrm>
    </dsp:sp>
    <dsp:sp modelId="{A0514AFB-3FC2-4D31-A22A-F24FC1C846E8}">
      <dsp:nvSpPr>
        <dsp:cNvPr id="0" name=""/>
        <dsp:cNvSpPr/>
      </dsp:nvSpPr>
      <dsp:spPr>
        <a:xfrm>
          <a:off x="4544288" y="123000"/>
          <a:ext cx="1587297" cy="790351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Distribution of tarps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544288" y="123000"/>
        <a:ext cx="1587297" cy="790351"/>
      </dsp:txXfrm>
    </dsp:sp>
    <dsp:sp modelId="{9FC29451-C37B-C94E-8189-7403706A3AEE}">
      <dsp:nvSpPr>
        <dsp:cNvPr id="0" name=""/>
        <dsp:cNvSpPr/>
      </dsp:nvSpPr>
      <dsp:spPr>
        <a:xfrm>
          <a:off x="1766973" y="228497"/>
          <a:ext cx="1544574" cy="470906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Register potential beneficiaries</a:t>
          </a:r>
        </a:p>
      </dsp:txBody>
      <dsp:txXfrm>
        <a:off x="1766973" y="228497"/>
        <a:ext cx="1544574" cy="470906"/>
      </dsp:txXfrm>
    </dsp:sp>
    <dsp:sp modelId="{28DA7593-EB44-4653-8B48-BC1FCFB765C4}">
      <dsp:nvSpPr>
        <dsp:cNvPr id="0" name=""/>
        <dsp:cNvSpPr/>
      </dsp:nvSpPr>
      <dsp:spPr>
        <a:xfrm>
          <a:off x="386293" y="893788"/>
          <a:ext cx="1469508" cy="468905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Pre-position </a:t>
          </a:r>
          <a:r>
            <a:rPr lang="es-ES_tradnl" sz="1200" b="1" kern="1200" noProof="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supplies</a:t>
          </a:r>
          <a:endParaRPr lang="es-ES_tradnl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86293" y="893788"/>
        <a:ext cx="1469508" cy="468905"/>
      </dsp:txXfrm>
    </dsp:sp>
    <dsp:sp modelId="{B16DA379-EAE0-BE41-96DC-E75FD1B8605B}">
      <dsp:nvSpPr>
        <dsp:cNvPr id="0" name=""/>
        <dsp:cNvSpPr/>
      </dsp:nvSpPr>
      <dsp:spPr>
        <a:xfrm>
          <a:off x="0" y="228497"/>
          <a:ext cx="1275278" cy="470906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Purchase supplies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0" y="228497"/>
        <a:ext cx="1275278" cy="470906"/>
      </dsp:txXfrm>
    </dsp:sp>
    <dsp:sp modelId="{18D89B5E-9D81-4D5F-858D-0F4F15597D9C}">
      <dsp:nvSpPr>
        <dsp:cNvPr id="0" name=""/>
        <dsp:cNvSpPr/>
      </dsp:nvSpPr>
      <dsp:spPr>
        <a:xfrm>
          <a:off x="6528094" y="1675324"/>
          <a:ext cx="1132281" cy="74144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6528094" y="1675324"/>
        <a:ext cx="1132281" cy="741443"/>
      </dsp:txXfrm>
    </dsp:sp>
    <dsp:sp modelId="{14C20730-886E-4D58-A2F4-DF7A4C0A85E7}">
      <dsp:nvSpPr>
        <dsp:cNvPr id="0" name=""/>
        <dsp:cNvSpPr/>
      </dsp:nvSpPr>
      <dsp:spPr>
        <a:xfrm>
          <a:off x="4634507" y="1929103"/>
          <a:ext cx="1544574" cy="793671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demonstrate using the tarps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634507" y="1929103"/>
        <a:ext cx="1544574" cy="793671"/>
      </dsp:txXfrm>
    </dsp:sp>
    <dsp:sp modelId="{BEB96E75-3C9A-C542-8A83-BC1EA08CDA9A}">
      <dsp:nvSpPr>
        <dsp:cNvPr id="0" name=""/>
        <dsp:cNvSpPr/>
      </dsp:nvSpPr>
      <dsp:spPr>
        <a:xfrm>
          <a:off x="2500970" y="1874433"/>
          <a:ext cx="1450834" cy="767352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Volunteer refresher training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500970" y="1874433"/>
        <a:ext cx="1450834" cy="767352"/>
      </dsp:txXfrm>
    </dsp:sp>
    <dsp:sp modelId="{D1D7A469-3E9E-4350-848A-C0B5BABC330A}">
      <dsp:nvSpPr>
        <dsp:cNvPr id="0" name=""/>
        <dsp:cNvSpPr/>
      </dsp:nvSpPr>
      <dsp:spPr>
        <a:xfrm>
          <a:off x="1121047" y="2201235"/>
          <a:ext cx="1275278" cy="578061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Initial volunteer training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121047" y="2201235"/>
        <a:ext cx="1275278" cy="578061"/>
      </dsp:txXfrm>
    </dsp:sp>
    <dsp:sp modelId="{578C802B-D06F-514B-A07B-06CAF790E26C}">
      <dsp:nvSpPr>
        <dsp:cNvPr id="0" name=""/>
        <dsp:cNvSpPr/>
      </dsp:nvSpPr>
      <dsp:spPr>
        <a:xfrm>
          <a:off x="0" y="1451325"/>
          <a:ext cx="1493943" cy="591548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Plan volunteer training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0" y="1451325"/>
        <a:ext cx="1493943" cy="59154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C27B3-E050-2141-9D03-62229103ECE7}">
      <dsp:nvSpPr>
        <dsp:cNvPr id="0" name=""/>
        <dsp:cNvSpPr/>
      </dsp:nvSpPr>
      <dsp:spPr>
        <a:xfrm>
          <a:off x="1116" y="686200"/>
          <a:ext cx="1828353" cy="731341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Preparedness Activities</a:t>
          </a:r>
          <a:endParaRPr lang="en-US" sz="15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116" y="686200"/>
        <a:ext cx="1645518" cy="731341"/>
      </dsp:txXfrm>
    </dsp:sp>
    <dsp:sp modelId="{C0B38451-D10D-D24D-A390-AD9A0C9F7821}">
      <dsp:nvSpPr>
        <dsp:cNvPr id="0" name=""/>
        <dsp:cNvSpPr/>
      </dsp:nvSpPr>
      <dsp:spPr>
        <a:xfrm>
          <a:off x="1463799" y="686200"/>
          <a:ext cx="1828353" cy="73134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Pre-activation Activities</a:t>
          </a:r>
          <a:endParaRPr lang="en-US" sz="15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829470" y="686200"/>
        <a:ext cx="1097012" cy="731341"/>
      </dsp:txXfrm>
    </dsp:sp>
    <dsp:sp modelId="{16B52341-E6BD-A247-85AE-C878FB7A355E}">
      <dsp:nvSpPr>
        <dsp:cNvPr id="0" name=""/>
        <dsp:cNvSpPr/>
      </dsp:nvSpPr>
      <dsp:spPr>
        <a:xfrm>
          <a:off x="2926481" y="686200"/>
          <a:ext cx="1828353" cy="73134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Trigger/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Activation</a:t>
          </a:r>
          <a:endParaRPr lang="en-US" sz="15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292152" y="686200"/>
        <a:ext cx="1097012" cy="731341"/>
      </dsp:txXfrm>
    </dsp:sp>
    <dsp:sp modelId="{FA6029CC-3610-5E4B-8127-3EC4874C9FAB}">
      <dsp:nvSpPr>
        <dsp:cNvPr id="0" name=""/>
        <dsp:cNvSpPr/>
      </dsp:nvSpPr>
      <dsp:spPr>
        <a:xfrm>
          <a:off x="4389164" y="686200"/>
          <a:ext cx="1828353" cy="73134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Actions</a:t>
          </a:r>
          <a:endParaRPr lang="en-US" sz="15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754835" y="686200"/>
        <a:ext cx="1097012" cy="731341"/>
      </dsp:txXfrm>
    </dsp:sp>
    <dsp:sp modelId="{2643E33D-CC38-2A4D-9434-EDB5D62B74AD}">
      <dsp:nvSpPr>
        <dsp:cNvPr id="0" name=""/>
        <dsp:cNvSpPr/>
      </dsp:nvSpPr>
      <dsp:spPr>
        <a:xfrm>
          <a:off x="5851847" y="686200"/>
          <a:ext cx="1828353" cy="73134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Outcomes </a:t>
          </a:r>
        </a:p>
      </dsp:txBody>
      <dsp:txXfrm>
        <a:off x="6217518" y="686200"/>
        <a:ext cx="1097012" cy="731341"/>
      </dsp:txXfrm>
    </dsp:sp>
    <dsp:sp modelId="{89697A21-ABE9-934E-85EC-B6086C9F7A48}">
      <dsp:nvSpPr>
        <dsp:cNvPr id="0" name=""/>
        <dsp:cNvSpPr/>
      </dsp:nvSpPr>
      <dsp:spPr>
        <a:xfrm>
          <a:off x="7314530" y="686200"/>
          <a:ext cx="1828353" cy="73134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Goal/Final Objective</a:t>
          </a:r>
        </a:p>
      </dsp:txBody>
      <dsp:txXfrm>
        <a:off x="7680201" y="686200"/>
        <a:ext cx="1097012" cy="73134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04920-EF87-C34C-9E41-B9662DD65504}">
      <dsp:nvSpPr>
        <dsp:cNvPr id="0" name=""/>
        <dsp:cNvSpPr/>
      </dsp:nvSpPr>
      <dsp:spPr>
        <a:xfrm>
          <a:off x="0" y="1747099"/>
          <a:ext cx="2396325" cy="743166"/>
        </a:xfrm>
        <a:custGeom>
          <a:avLst/>
          <a:gdLst/>
          <a:ahLst/>
          <a:cxnLst/>
          <a:rect l="0" t="0" r="0" b="0"/>
          <a:pathLst>
            <a:path>
              <a:moveTo>
                <a:pt x="2396325" y="743166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135439" y="2055960"/>
        <a:ext cx="125445" cy="125445"/>
      </dsp:txXfrm>
    </dsp:sp>
    <dsp:sp modelId="{21719D2B-8E27-421F-A5CC-6A93D08C4E54}">
      <dsp:nvSpPr>
        <dsp:cNvPr id="0" name=""/>
        <dsp:cNvSpPr/>
      </dsp:nvSpPr>
      <dsp:spPr>
        <a:xfrm>
          <a:off x="1121047" y="2258109"/>
          <a:ext cx="2830757" cy="232157"/>
        </a:xfrm>
        <a:custGeom>
          <a:avLst/>
          <a:gdLst/>
          <a:ahLst/>
          <a:cxnLst/>
          <a:rect l="0" t="0" r="0" b="0"/>
          <a:pathLst>
            <a:path>
              <a:moveTo>
                <a:pt x="2830757" y="0"/>
              </a:moveTo>
              <a:lnTo>
                <a:pt x="0" y="23215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465419" y="2303181"/>
        <a:ext cx="142013" cy="142013"/>
      </dsp:txXfrm>
    </dsp:sp>
    <dsp:sp modelId="{F94A0C7F-66B6-C34A-8C3A-1EC350DCF89F}">
      <dsp:nvSpPr>
        <dsp:cNvPr id="0" name=""/>
        <dsp:cNvSpPr/>
      </dsp:nvSpPr>
      <dsp:spPr>
        <a:xfrm>
          <a:off x="2500970" y="2212389"/>
          <a:ext cx="3678111" cy="91440"/>
        </a:xfrm>
        <a:custGeom>
          <a:avLst/>
          <a:gdLst/>
          <a:ahLst/>
          <a:cxnLst/>
          <a:rect l="0" t="0" r="0" b="0"/>
          <a:pathLst>
            <a:path>
              <a:moveTo>
                <a:pt x="3678111" y="113549"/>
              </a:moveTo>
              <a:lnTo>
                <a:pt x="0" y="4572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248058" y="2166140"/>
        <a:ext cx="183936" cy="183936"/>
      </dsp:txXfrm>
    </dsp:sp>
    <dsp:sp modelId="{72253EDC-5F3B-4554-AEB5-E667B13C03D2}">
      <dsp:nvSpPr>
        <dsp:cNvPr id="0" name=""/>
        <dsp:cNvSpPr/>
      </dsp:nvSpPr>
      <dsp:spPr>
        <a:xfrm>
          <a:off x="4634507" y="2046045"/>
          <a:ext cx="3025868" cy="279892"/>
        </a:xfrm>
        <a:custGeom>
          <a:avLst/>
          <a:gdLst/>
          <a:ahLst/>
          <a:cxnLst/>
          <a:rect l="0" t="0" r="0" b="0"/>
          <a:pathLst>
            <a:path>
              <a:moveTo>
                <a:pt x="3025868" y="0"/>
              </a:moveTo>
              <a:lnTo>
                <a:pt x="0" y="279892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6071471" y="2110022"/>
        <a:ext cx="151939" cy="151939"/>
      </dsp:txXfrm>
    </dsp:sp>
    <dsp:sp modelId="{A8CE4AE5-28D0-4C04-80FC-6AF82BE5974A}">
      <dsp:nvSpPr>
        <dsp:cNvPr id="0" name=""/>
        <dsp:cNvSpPr/>
      </dsp:nvSpPr>
      <dsp:spPr>
        <a:xfrm>
          <a:off x="6528094" y="1506810"/>
          <a:ext cx="2179947" cy="539235"/>
        </a:xfrm>
        <a:custGeom>
          <a:avLst/>
          <a:gdLst/>
          <a:ahLst/>
          <a:cxnLst/>
          <a:rect l="0" t="0" r="0" b="0"/>
          <a:pathLst>
            <a:path>
              <a:moveTo>
                <a:pt x="2179947" y="0"/>
              </a:moveTo>
              <a:lnTo>
                <a:pt x="0" y="53923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7561927" y="1720286"/>
        <a:ext cx="112282" cy="112282"/>
      </dsp:txXfrm>
    </dsp:sp>
    <dsp:sp modelId="{732C5751-C6FA-3A40-AF4E-0AD1B6E0E77B}">
      <dsp:nvSpPr>
        <dsp:cNvPr id="0" name=""/>
        <dsp:cNvSpPr/>
      </dsp:nvSpPr>
      <dsp:spPr>
        <a:xfrm>
          <a:off x="0" y="463951"/>
          <a:ext cx="1855801" cy="664289"/>
        </a:xfrm>
        <a:custGeom>
          <a:avLst/>
          <a:gdLst/>
          <a:ahLst/>
          <a:cxnLst/>
          <a:rect l="0" t="0" r="0" b="0"/>
          <a:pathLst>
            <a:path>
              <a:moveTo>
                <a:pt x="1855801" y="664289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878623" y="746818"/>
        <a:ext cx="98555" cy="98555"/>
      </dsp:txXfrm>
    </dsp:sp>
    <dsp:sp modelId="{F1EF12DF-7E65-421E-A95B-4B95A3DF6BE3}">
      <dsp:nvSpPr>
        <dsp:cNvPr id="0" name=""/>
        <dsp:cNvSpPr/>
      </dsp:nvSpPr>
      <dsp:spPr>
        <a:xfrm>
          <a:off x="386293" y="463951"/>
          <a:ext cx="2925254" cy="664289"/>
        </a:xfrm>
        <a:custGeom>
          <a:avLst/>
          <a:gdLst/>
          <a:ahLst/>
          <a:cxnLst/>
          <a:rect l="0" t="0" r="0" b="0"/>
          <a:pathLst>
            <a:path>
              <a:moveTo>
                <a:pt x="2925254" y="0"/>
              </a:moveTo>
              <a:lnTo>
                <a:pt x="0" y="664289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773927" y="721102"/>
        <a:ext cx="149986" cy="149986"/>
      </dsp:txXfrm>
    </dsp:sp>
    <dsp:sp modelId="{CC16E45C-FE50-5A41-A4DA-A692AF96BBBE}">
      <dsp:nvSpPr>
        <dsp:cNvPr id="0" name=""/>
        <dsp:cNvSpPr/>
      </dsp:nvSpPr>
      <dsp:spPr>
        <a:xfrm>
          <a:off x="1766973" y="418231"/>
          <a:ext cx="4364613" cy="91440"/>
        </a:xfrm>
        <a:custGeom>
          <a:avLst/>
          <a:gdLst/>
          <a:ahLst/>
          <a:cxnLst/>
          <a:rect l="0" t="0" r="0" b="0"/>
          <a:pathLst>
            <a:path>
              <a:moveTo>
                <a:pt x="4364613" y="99944"/>
              </a:moveTo>
              <a:lnTo>
                <a:pt x="0" y="45720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840156" y="354827"/>
        <a:ext cx="218247" cy="218247"/>
      </dsp:txXfrm>
    </dsp:sp>
    <dsp:sp modelId="{E396543F-381D-4782-9D2A-CEFB1245FF88}">
      <dsp:nvSpPr>
        <dsp:cNvPr id="0" name=""/>
        <dsp:cNvSpPr/>
      </dsp:nvSpPr>
      <dsp:spPr>
        <a:xfrm>
          <a:off x="4544288" y="518176"/>
          <a:ext cx="3056111" cy="137627"/>
        </a:xfrm>
        <a:custGeom>
          <a:avLst/>
          <a:gdLst/>
          <a:ahLst/>
          <a:cxnLst/>
          <a:rect l="0" t="0" r="0" b="0"/>
          <a:pathLst>
            <a:path>
              <a:moveTo>
                <a:pt x="3056111" y="137627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5995864" y="510509"/>
        <a:ext cx="152960" cy="152960"/>
      </dsp:txXfrm>
    </dsp:sp>
    <dsp:sp modelId="{777D5BDA-3BA0-407B-8015-00AA753CD40C}">
      <dsp:nvSpPr>
        <dsp:cNvPr id="0" name=""/>
        <dsp:cNvSpPr/>
      </dsp:nvSpPr>
      <dsp:spPr>
        <a:xfrm>
          <a:off x="6365960" y="655803"/>
          <a:ext cx="2342081" cy="851007"/>
        </a:xfrm>
        <a:custGeom>
          <a:avLst/>
          <a:gdLst/>
          <a:ahLst/>
          <a:cxnLst/>
          <a:rect l="0" t="0" r="0" b="0"/>
          <a:pathLst>
            <a:path>
              <a:moveTo>
                <a:pt x="2342081" y="851007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7474703" y="1019009"/>
        <a:ext cx="124594" cy="124594"/>
      </dsp:txXfrm>
    </dsp:sp>
    <dsp:sp modelId="{CE51534C-A4A6-4253-8E6A-7F58E0121997}">
      <dsp:nvSpPr>
        <dsp:cNvPr id="0" name=""/>
        <dsp:cNvSpPr/>
      </dsp:nvSpPr>
      <dsp:spPr>
        <a:xfrm rot="5400000">
          <a:off x="7233359" y="1271357"/>
          <a:ext cx="2478457" cy="470906"/>
        </a:xfrm>
        <a:prstGeom prst="rect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Fewer crops lost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7233359" y="1271357"/>
        <a:ext cx="2478457" cy="470906"/>
      </dsp:txXfrm>
    </dsp:sp>
    <dsp:sp modelId="{4E272368-C049-4D78-BF98-27850D801AA2}">
      <dsp:nvSpPr>
        <dsp:cNvPr id="0" name=""/>
        <dsp:cNvSpPr/>
      </dsp:nvSpPr>
      <dsp:spPr>
        <a:xfrm>
          <a:off x="6365960" y="290725"/>
          <a:ext cx="1234439" cy="73015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6365960" y="290725"/>
        <a:ext cx="1234439" cy="730155"/>
      </dsp:txXfrm>
    </dsp:sp>
    <dsp:sp modelId="{A0514AFB-3FC2-4D31-A22A-F24FC1C846E8}">
      <dsp:nvSpPr>
        <dsp:cNvPr id="0" name=""/>
        <dsp:cNvSpPr/>
      </dsp:nvSpPr>
      <dsp:spPr>
        <a:xfrm>
          <a:off x="4544288" y="123000"/>
          <a:ext cx="1587297" cy="790351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Distribution of tarps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544288" y="123000"/>
        <a:ext cx="1587297" cy="790351"/>
      </dsp:txXfrm>
    </dsp:sp>
    <dsp:sp modelId="{9FC29451-C37B-C94E-8189-7403706A3AEE}">
      <dsp:nvSpPr>
        <dsp:cNvPr id="0" name=""/>
        <dsp:cNvSpPr/>
      </dsp:nvSpPr>
      <dsp:spPr>
        <a:xfrm>
          <a:off x="1766973" y="228497"/>
          <a:ext cx="1544574" cy="470906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Register potential beneficiaries</a:t>
          </a:r>
        </a:p>
      </dsp:txBody>
      <dsp:txXfrm>
        <a:off x="1766973" y="228497"/>
        <a:ext cx="1544574" cy="470906"/>
      </dsp:txXfrm>
    </dsp:sp>
    <dsp:sp modelId="{28DA7593-EB44-4653-8B48-BC1FCFB765C4}">
      <dsp:nvSpPr>
        <dsp:cNvPr id="0" name=""/>
        <dsp:cNvSpPr/>
      </dsp:nvSpPr>
      <dsp:spPr>
        <a:xfrm>
          <a:off x="386293" y="893788"/>
          <a:ext cx="1469508" cy="468905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Pre-position </a:t>
          </a:r>
          <a:r>
            <a:rPr lang="es-ES_tradnl" sz="1200" b="1" kern="1200" noProof="0" dirty="0" err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supplies</a:t>
          </a:r>
          <a:endParaRPr lang="es-ES_tradnl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86293" y="893788"/>
        <a:ext cx="1469508" cy="468905"/>
      </dsp:txXfrm>
    </dsp:sp>
    <dsp:sp modelId="{B16DA379-EAE0-BE41-96DC-E75FD1B8605B}">
      <dsp:nvSpPr>
        <dsp:cNvPr id="0" name=""/>
        <dsp:cNvSpPr/>
      </dsp:nvSpPr>
      <dsp:spPr>
        <a:xfrm>
          <a:off x="0" y="228497"/>
          <a:ext cx="1275278" cy="470906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Purchase supplies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0" y="228497"/>
        <a:ext cx="1275278" cy="470906"/>
      </dsp:txXfrm>
    </dsp:sp>
    <dsp:sp modelId="{18D89B5E-9D81-4D5F-858D-0F4F15597D9C}">
      <dsp:nvSpPr>
        <dsp:cNvPr id="0" name=""/>
        <dsp:cNvSpPr/>
      </dsp:nvSpPr>
      <dsp:spPr>
        <a:xfrm>
          <a:off x="6528094" y="1675324"/>
          <a:ext cx="1132281" cy="74144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6528094" y="1675324"/>
        <a:ext cx="1132281" cy="741443"/>
      </dsp:txXfrm>
    </dsp:sp>
    <dsp:sp modelId="{14C20730-886E-4D58-A2F4-DF7A4C0A85E7}">
      <dsp:nvSpPr>
        <dsp:cNvPr id="0" name=""/>
        <dsp:cNvSpPr/>
      </dsp:nvSpPr>
      <dsp:spPr>
        <a:xfrm>
          <a:off x="4634507" y="1929103"/>
          <a:ext cx="1544574" cy="793671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demonstrate using the tarps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634507" y="1929103"/>
        <a:ext cx="1544574" cy="793671"/>
      </dsp:txXfrm>
    </dsp:sp>
    <dsp:sp modelId="{BEB96E75-3C9A-C542-8A83-BC1EA08CDA9A}">
      <dsp:nvSpPr>
        <dsp:cNvPr id="0" name=""/>
        <dsp:cNvSpPr/>
      </dsp:nvSpPr>
      <dsp:spPr>
        <a:xfrm>
          <a:off x="2500970" y="1874433"/>
          <a:ext cx="1450834" cy="767352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Volunteer refresher training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500970" y="1874433"/>
        <a:ext cx="1450834" cy="767352"/>
      </dsp:txXfrm>
    </dsp:sp>
    <dsp:sp modelId="{D1D7A469-3E9E-4350-848A-C0B5BABC330A}">
      <dsp:nvSpPr>
        <dsp:cNvPr id="0" name=""/>
        <dsp:cNvSpPr/>
      </dsp:nvSpPr>
      <dsp:spPr>
        <a:xfrm>
          <a:off x="1121047" y="2201235"/>
          <a:ext cx="1275278" cy="578061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Initial volunteer training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121047" y="2201235"/>
        <a:ext cx="1275278" cy="578061"/>
      </dsp:txXfrm>
    </dsp:sp>
    <dsp:sp modelId="{578C802B-D06F-514B-A07B-06CAF790E26C}">
      <dsp:nvSpPr>
        <dsp:cNvPr id="0" name=""/>
        <dsp:cNvSpPr/>
      </dsp:nvSpPr>
      <dsp:spPr>
        <a:xfrm>
          <a:off x="0" y="1451325"/>
          <a:ext cx="1493943" cy="591548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Plan volunteer training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0" y="1451325"/>
        <a:ext cx="1493943" cy="59154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C5751-C6FA-3A40-AF4E-0AD1B6E0E77B}">
      <dsp:nvSpPr>
        <dsp:cNvPr id="0" name=""/>
        <dsp:cNvSpPr/>
      </dsp:nvSpPr>
      <dsp:spPr>
        <a:xfrm>
          <a:off x="171104" y="420501"/>
          <a:ext cx="2707199" cy="410815"/>
        </a:xfrm>
        <a:custGeom>
          <a:avLst/>
          <a:gdLst/>
          <a:ahLst/>
          <a:cxnLst/>
          <a:rect l="0" t="0" r="0" b="0"/>
          <a:pathLst>
            <a:path>
              <a:moveTo>
                <a:pt x="2707199" y="410815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456249" y="557455"/>
        <a:ext cx="136909" cy="136909"/>
      </dsp:txXfrm>
    </dsp:sp>
    <dsp:sp modelId="{F1EF12DF-7E65-421E-A95B-4B95A3DF6BE3}">
      <dsp:nvSpPr>
        <dsp:cNvPr id="0" name=""/>
        <dsp:cNvSpPr/>
      </dsp:nvSpPr>
      <dsp:spPr>
        <a:xfrm>
          <a:off x="1497669" y="831317"/>
          <a:ext cx="2977565" cy="360918"/>
        </a:xfrm>
        <a:custGeom>
          <a:avLst/>
          <a:gdLst/>
          <a:ahLst/>
          <a:cxnLst/>
          <a:rect l="0" t="0" r="0" b="0"/>
          <a:pathLst>
            <a:path>
              <a:moveTo>
                <a:pt x="2977565" y="360918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911467" y="936793"/>
        <a:ext cx="149967" cy="149967"/>
      </dsp:txXfrm>
    </dsp:sp>
    <dsp:sp modelId="{CC16E45C-FE50-5A41-A4DA-A692AF96BBBE}">
      <dsp:nvSpPr>
        <dsp:cNvPr id="0" name=""/>
        <dsp:cNvSpPr/>
      </dsp:nvSpPr>
      <dsp:spPr>
        <a:xfrm>
          <a:off x="3024073" y="1192236"/>
          <a:ext cx="3093295" cy="676250"/>
        </a:xfrm>
        <a:custGeom>
          <a:avLst/>
          <a:gdLst/>
          <a:ahLst/>
          <a:cxnLst/>
          <a:rect l="0" t="0" r="0" b="0"/>
          <a:pathLst>
            <a:path>
              <a:moveTo>
                <a:pt x="3093295" y="676250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491562" y="1451202"/>
        <a:ext cx="158317" cy="158317"/>
      </dsp:txXfrm>
    </dsp:sp>
    <dsp:sp modelId="{E396543F-381D-4782-9D2A-CEFB1245FF88}">
      <dsp:nvSpPr>
        <dsp:cNvPr id="0" name=""/>
        <dsp:cNvSpPr/>
      </dsp:nvSpPr>
      <dsp:spPr>
        <a:xfrm>
          <a:off x="4626068" y="1153466"/>
          <a:ext cx="2729431" cy="715019"/>
        </a:xfrm>
        <a:custGeom>
          <a:avLst/>
          <a:gdLst/>
          <a:ahLst/>
          <a:cxnLst/>
          <a:rect l="0" t="0" r="0" b="0"/>
          <a:pathLst>
            <a:path>
              <a:moveTo>
                <a:pt x="2729431" y="0"/>
              </a:moveTo>
              <a:lnTo>
                <a:pt x="0" y="715019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5920245" y="1440438"/>
        <a:ext cx="141076" cy="141076"/>
      </dsp:txXfrm>
    </dsp:sp>
    <dsp:sp modelId="{777D5BDA-3BA0-407B-8015-00AA753CD40C}">
      <dsp:nvSpPr>
        <dsp:cNvPr id="0" name=""/>
        <dsp:cNvSpPr/>
      </dsp:nvSpPr>
      <dsp:spPr>
        <a:xfrm>
          <a:off x="6195717" y="335720"/>
          <a:ext cx="1755306" cy="817746"/>
        </a:xfrm>
        <a:custGeom>
          <a:avLst/>
          <a:gdLst/>
          <a:ahLst/>
          <a:cxnLst/>
          <a:rect l="0" t="0" r="0" b="0"/>
          <a:pathLst>
            <a:path>
              <a:moveTo>
                <a:pt x="1755306" y="0"/>
              </a:moveTo>
              <a:lnTo>
                <a:pt x="0" y="817746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7024959" y="696182"/>
        <a:ext cx="96822" cy="96822"/>
      </dsp:txXfrm>
    </dsp:sp>
    <dsp:sp modelId="{CE51534C-A4A6-4253-8E6A-7F58E0121997}">
      <dsp:nvSpPr>
        <dsp:cNvPr id="0" name=""/>
        <dsp:cNvSpPr/>
      </dsp:nvSpPr>
      <dsp:spPr>
        <a:xfrm>
          <a:off x="6451020" y="0"/>
          <a:ext cx="2328564" cy="67144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Reduce the number of alpacas who die or fall ill in the cold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6451020" y="0"/>
        <a:ext cx="2328564" cy="671440"/>
      </dsp:txXfrm>
    </dsp:sp>
    <dsp:sp modelId="{4E272368-C049-4D78-BF98-27850D801AA2}">
      <dsp:nvSpPr>
        <dsp:cNvPr id="0" name=""/>
        <dsp:cNvSpPr/>
      </dsp:nvSpPr>
      <dsp:spPr>
        <a:xfrm>
          <a:off x="6195717" y="810468"/>
          <a:ext cx="1159782" cy="685996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</a:p>
      </dsp:txBody>
      <dsp:txXfrm>
        <a:off x="6195717" y="810468"/>
        <a:ext cx="1159782" cy="685996"/>
      </dsp:txXfrm>
    </dsp:sp>
    <dsp:sp modelId="{A0514AFB-3FC2-4D31-A22A-F24FC1C846E8}">
      <dsp:nvSpPr>
        <dsp:cNvPr id="0" name=""/>
        <dsp:cNvSpPr/>
      </dsp:nvSpPr>
      <dsp:spPr>
        <a:xfrm>
          <a:off x="4626068" y="1497210"/>
          <a:ext cx="1491300" cy="742552"/>
        </a:xfrm>
        <a:prstGeom prst="rect">
          <a:avLst/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Distribution of tarps &amp; vet kits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626068" y="1497210"/>
        <a:ext cx="1491300" cy="742552"/>
      </dsp:txXfrm>
    </dsp:sp>
    <dsp:sp modelId="{9FC29451-C37B-C94E-8189-7403706A3AEE}">
      <dsp:nvSpPr>
        <dsp:cNvPr id="0" name=""/>
        <dsp:cNvSpPr/>
      </dsp:nvSpPr>
      <dsp:spPr>
        <a:xfrm>
          <a:off x="3024073" y="971023"/>
          <a:ext cx="1451161" cy="442427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Register potential beneficiaries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024073" y="971023"/>
        <a:ext cx="1451161" cy="442427"/>
      </dsp:txXfrm>
    </dsp:sp>
    <dsp:sp modelId="{28DA7593-EB44-4653-8B48-BC1FCFB765C4}">
      <dsp:nvSpPr>
        <dsp:cNvPr id="0" name=""/>
        <dsp:cNvSpPr/>
      </dsp:nvSpPr>
      <dsp:spPr>
        <a:xfrm>
          <a:off x="1497669" y="611044"/>
          <a:ext cx="1380634" cy="440546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Pre-position animal kits</a:t>
          </a:r>
          <a:endParaRPr lang="es-ES_tradnl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497669" y="611044"/>
        <a:ext cx="1380634" cy="440546"/>
      </dsp:txXfrm>
    </dsp:sp>
    <dsp:sp modelId="{B16DA379-EAE0-BE41-96DC-E75FD1B8605B}">
      <dsp:nvSpPr>
        <dsp:cNvPr id="0" name=""/>
        <dsp:cNvSpPr/>
      </dsp:nvSpPr>
      <dsp:spPr>
        <a:xfrm>
          <a:off x="171104" y="68913"/>
          <a:ext cx="1198151" cy="703176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Purchase tarps and vet supplies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71104" y="68913"/>
        <a:ext cx="1198151" cy="70317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C5751-C6FA-3A40-AF4E-0AD1B6E0E77B}">
      <dsp:nvSpPr>
        <dsp:cNvPr id="0" name=""/>
        <dsp:cNvSpPr/>
      </dsp:nvSpPr>
      <dsp:spPr>
        <a:xfrm>
          <a:off x="168139" y="524908"/>
          <a:ext cx="2677806" cy="406355"/>
        </a:xfrm>
        <a:custGeom>
          <a:avLst/>
          <a:gdLst/>
          <a:ahLst/>
          <a:cxnLst/>
          <a:rect l="0" t="0" r="0" b="0"/>
          <a:pathLst>
            <a:path>
              <a:moveTo>
                <a:pt x="2677806" y="406355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439330" y="660374"/>
        <a:ext cx="135423" cy="135423"/>
      </dsp:txXfrm>
    </dsp:sp>
    <dsp:sp modelId="{F1EF12DF-7E65-421E-A95B-4B95A3DF6BE3}">
      <dsp:nvSpPr>
        <dsp:cNvPr id="0" name=""/>
        <dsp:cNvSpPr/>
      </dsp:nvSpPr>
      <dsp:spPr>
        <a:xfrm>
          <a:off x="1480300" y="931264"/>
          <a:ext cx="2945236" cy="357000"/>
        </a:xfrm>
        <a:custGeom>
          <a:avLst/>
          <a:gdLst/>
          <a:ahLst/>
          <a:cxnLst/>
          <a:rect l="0" t="0" r="0" b="0"/>
          <a:pathLst>
            <a:path>
              <a:moveTo>
                <a:pt x="2945236" y="357000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878749" y="1035594"/>
        <a:ext cx="148339" cy="148339"/>
      </dsp:txXfrm>
    </dsp:sp>
    <dsp:sp modelId="{CC16E45C-FE50-5A41-A4DA-A692AF96BBBE}">
      <dsp:nvSpPr>
        <dsp:cNvPr id="0" name=""/>
        <dsp:cNvSpPr/>
      </dsp:nvSpPr>
      <dsp:spPr>
        <a:xfrm>
          <a:off x="2990132" y="1288264"/>
          <a:ext cx="3059710" cy="668907"/>
        </a:xfrm>
        <a:custGeom>
          <a:avLst/>
          <a:gdLst/>
          <a:ahLst/>
          <a:cxnLst/>
          <a:rect l="0" t="0" r="0" b="0"/>
          <a:pathLst>
            <a:path>
              <a:moveTo>
                <a:pt x="3059710" y="668907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441687" y="1544418"/>
        <a:ext cx="156598" cy="156598"/>
      </dsp:txXfrm>
    </dsp:sp>
    <dsp:sp modelId="{E396543F-381D-4782-9D2A-CEFB1245FF88}">
      <dsp:nvSpPr>
        <dsp:cNvPr id="0" name=""/>
        <dsp:cNvSpPr/>
      </dsp:nvSpPr>
      <dsp:spPr>
        <a:xfrm>
          <a:off x="4574733" y="1249915"/>
          <a:ext cx="2699796" cy="707256"/>
        </a:xfrm>
        <a:custGeom>
          <a:avLst/>
          <a:gdLst/>
          <a:ahLst/>
          <a:cxnLst/>
          <a:rect l="0" t="0" r="0" b="0"/>
          <a:pathLst>
            <a:path>
              <a:moveTo>
                <a:pt x="2699796" y="0"/>
              </a:moveTo>
              <a:lnTo>
                <a:pt x="0" y="707256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5854859" y="1533771"/>
        <a:ext cx="139544" cy="139544"/>
      </dsp:txXfrm>
    </dsp:sp>
    <dsp:sp modelId="{777D5BDA-3BA0-407B-8015-00AA753CD40C}">
      <dsp:nvSpPr>
        <dsp:cNvPr id="0" name=""/>
        <dsp:cNvSpPr/>
      </dsp:nvSpPr>
      <dsp:spPr>
        <a:xfrm>
          <a:off x="6127339" y="332075"/>
          <a:ext cx="1736247" cy="917840"/>
        </a:xfrm>
        <a:custGeom>
          <a:avLst/>
          <a:gdLst/>
          <a:ahLst/>
          <a:cxnLst/>
          <a:rect l="0" t="0" r="0" b="0"/>
          <a:pathLst>
            <a:path>
              <a:moveTo>
                <a:pt x="1736247" y="0"/>
              </a:moveTo>
              <a:lnTo>
                <a:pt x="0" y="917840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6946365" y="741897"/>
        <a:ext cx="98196" cy="98196"/>
      </dsp:txXfrm>
    </dsp:sp>
    <dsp:sp modelId="{CE51534C-A4A6-4253-8E6A-7F58E0121997}">
      <dsp:nvSpPr>
        <dsp:cNvPr id="0" name=""/>
        <dsp:cNvSpPr/>
      </dsp:nvSpPr>
      <dsp:spPr>
        <a:xfrm>
          <a:off x="6379871" y="0"/>
          <a:ext cx="2303282" cy="66415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Reduce the number of alpacas who die or fall ill in the cold</a:t>
          </a:r>
        </a:p>
      </dsp:txBody>
      <dsp:txXfrm>
        <a:off x="6379871" y="0"/>
        <a:ext cx="2303282" cy="664150"/>
      </dsp:txXfrm>
    </dsp:sp>
    <dsp:sp modelId="{4E272368-C049-4D78-BF98-27850D801AA2}">
      <dsp:nvSpPr>
        <dsp:cNvPr id="0" name=""/>
        <dsp:cNvSpPr/>
      </dsp:nvSpPr>
      <dsp:spPr>
        <a:xfrm>
          <a:off x="6127339" y="910641"/>
          <a:ext cx="1147190" cy="678548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</a:p>
      </dsp:txBody>
      <dsp:txXfrm>
        <a:off x="6127339" y="910641"/>
        <a:ext cx="1147190" cy="678548"/>
      </dsp:txXfrm>
    </dsp:sp>
    <dsp:sp modelId="{A0514AFB-3FC2-4D31-A22A-F24FC1C846E8}">
      <dsp:nvSpPr>
        <dsp:cNvPr id="0" name=""/>
        <dsp:cNvSpPr/>
      </dsp:nvSpPr>
      <dsp:spPr>
        <a:xfrm>
          <a:off x="4574733" y="1589927"/>
          <a:ext cx="1475108" cy="734489"/>
        </a:xfrm>
        <a:prstGeom prst="rect">
          <a:avLst/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Distribution of tarps &amp; vet kits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574733" y="1589927"/>
        <a:ext cx="1475108" cy="734489"/>
      </dsp:txXfrm>
    </dsp:sp>
    <dsp:sp modelId="{9FC29451-C37B-C94E-8189-7403706A3AEE}">
      <dsp:nvSpPr>
        <dsp:cNvPr id="0" name=""/>
        <dsp:cNvSpPr/>
      </dsp:nvSpPr>
      <dsp:spPr>
        <a:xfrm>
          <a:off x="2990132" y="1069452"/>
          <a:ext cx="1435405" cy="437623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Register potential beneficiaries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990132" y="1069452"/>
        <a:ext cx="1435405" cy="437623"/>
      </dsp:txXfrm>
    </dsp:sp>
    <dsp:sp modelId="{28DA7593-EB44-4653-8B48-BC1FCFB765C4}">
      <dsp:nvSpPr>
        <dsp:cNvPr id="0" name=""/>
        <dsp:cNvSpPr/>
      </dsp:nvSpPr>
      <dsp:spPr>
        <a:xfrm>
          <a:off x="1480300" y="713382"/>
          <a:ext cx="1365644" cy="435763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Pre-position animal kits</a:t>
          </a:r>
          <a:endParaRPr lang="es-ES_tradnl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480300" y="713382"/>
        <a:ext cx="1365644" cy="435763"/>
      </dsp:txXfrm>
    </dsp:sp>
    <dsp:sp modelId="{B16DA379-EAE0-BE41-96DC-E75FD1B8605B}">
      <dsp:nvSpPr>
        <dsp:cNvPr id="0" name=""/>
        <dsp:cNvSpPr/>
      </dsp:nvSpPr>
      <dsp:spPr>
        <a:xfrm>
          <a:off x="168139" y="177138"/>
          <a:ext cx="1185142" cy="695541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Purchase tarps and vet supplies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68139" y="177138"/>
        <a:ext cx="1185142" cy="69554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C5751-C6FA-3A40-AF4E-0AD1B6E0E77B}">
      <dsp:nvSpPr>
        <dsp:cNvPr id="0" name=""/>
        <dsp:cNvSpPr/>
      </dsp:nvSpPr>
      <dsp:spPr>
        <a:xfrm>
          <a:off x="171104" y="420501"/>
          <a:ext cx="2707199" cy="410815"/>
        </a:xfrm>
        <a:custGeom>
          <a:avLst/>
          <a:gdLst/>
          <a:ahLst/>
          <a:cxnLst/>
          <a:rect l="0" t="0" r="0" b="0"/>
          <a:pathLst>
            <a:path>
              <a:moveTo>
                <a:pt x="2707199" y="410815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456249" y="557455"/>
        <a:ext cx="136909" cy="136909"/>
      </dsp:txXfrm>
    </dsp:sp>
    <dsp:sp modelId="{F1EF12DF-7E65-421E-A95B-4B95A3DF6BE3}">
      <dsp:nvSpPr>
        <dsp:cNvPr id="0" name=""/>
        <dsp:cNvSpPr/>
      </dsp:nvSpPr>
      <dsp:spPr>
        <a:xfrm>
          <a:off x="1497669" y="831317"/>
          <a:ext cx="2977565" cy="360918"/>
        </a:xfrm>
        <a:custGeom>
          <a:avLst/>
          <a:gdLst/>
          <a:ahLst/>
          <a:cxnLst/>
          <a:rect l="0" t="0" r="0" b="0"/>
          <a:pathLst>
            <a:path>
              <a:moveTo>
                <a:pt x="2977565" y="360918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911467" y="936793"/>
        <a:ext cx="149967" cy="149967"/>
      </dsp:txXfrm>
    </dsp:sp>
    <dsp:sp modelId="{CC16E45C-FE50-5A41-A4DA-A692AF96BBBE}">
      <dsp:nvSpPr>
        <dsp:cNvPr id="0" name=""/>
        <dsp:cNvSpPr/>
      </dsp:nvSpPr>
      <dsp:spPr>
        <a:xfrm>
          <a:off x="3024073" y="1192236"/>
          <a:ext cx="3093295" cy="676250"/>
        </a:xfrm>
        <a:custGeom>
          <a:avLst/>
          <a:gdLst/>
          <a:ahLst/>
          <a:cxnLst/>
          <a:rect l="0" t="0" r="0" b="0"/>
          <a:pathLst>
            <a:path>
              <a:moveTo>
                <a:pt x="3093295" y="676250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491562" y="1451202"/>
        <a:ext cx="158317" cy="158317"/>
      </dsp:txXfrm>
    </dsp:sp>
    <dsp:sp modelId="{E396543F-381D-4782-9D2A-CEFB1245FF88}">
      <dsp:nvSpPr>
        <dsp:cNvPr id="0" name=""/>
        <dsp:cNvSpPr/>
      </dsp:nvSpPr>
      <dsp:spPr>
        <a:xfrm>
          <a:off x="4626068" y="1153466"/>
          <a:ext cx="2729431" cy="715019"/>
        </a:xfrm>
        <a:custGeom>
          <a:avLst/>
          <a:gdLst/>
          <a:ahLst/>
          <a:cxnLst/>
          <a:rect l="0" t="0" r="0" b="0"/>
          <a:pathLst>
            <a:path>
              <a:moveTo>
                <a:pt x="2729431" y="0"/>
              </a:moveTo>
              <a:lnTo>
                <a:pt x="0" y="715019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5920245" y="1440438"/>
        <a:ext cx="141076" cy="141076"/>
      </dsp:txXfrm>
    </dsp:sp>
    <dsp:sp modelId="{777D5BDA-3BA0-407B-8015-00AA753CD40C}">
      <dsp:nvSpPr>
        <dsp:cNvPr id="0" name=""/>
        <dsp:cNvSpPr/>
      </dsp:nvSpPr>
      <dsp:spPr>
        <a:xfrm>
          <a:off x="6195717" y="335720"/>
          <a:ext cx="1755306" cy="817746"/>
        </a:xfrm>
        <a:custGeom>
          <a:avLst/>
          <a:gdLst/>
          <a:ahLst/>
          <a:cxnLst/>
          <a:rect l="0" t="0" r="0" b="0"/>
          <a:pathLst>
            <a:path>
              <a:moveTo>
                <a:pt x="1755306" y="0"/>
              </a:moveTo>
              <a:lnTo>
                <a:pt x="0" y="817746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7024959" y="696182"/>
        <a:ext cx="96822" cy="96822"/>
      </dsp:txXfrm>
    </dsp:sp>
    <dsp:sp modelId="{CE51534C-A4A6-4253-8E6A-7F58E0121997}">
      <dsp:nvSpPr>
        <dsp:cNvPr id="0" name=""/>
        <dsp:cNvSpPr/>
      </dsp:nvSpPr>
      <dsp:spPr>
        <a:xfrm>
          <a:off x="6451020" y="0"/>
          <a:ext cx="2328564" cy="67144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Reduce the number of alpacas who die or fall ill in the cold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6451020" y="0"/>
        <a:ext cx="2328564" cy="671440"/>
      </dsp:txXfrm>
    </dsp:sp>
    <dsp:sp modelId="{4E272368-C049-4D78-BF98-27850D801AA2}">
      <dsp:nvSpPr>
        <dsp:cNvPr id="0" name=""/>
        <dsp:cNvSpPr/>
      </dsp:nvSpPr>
      <dsp:spPr>
        <a:xfrm>
          <a:off x="6195717" y="810468"/>
          <a:ext cx="1159782" cy="685996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Use the tarps</a:t>
          </a:r>
        </a:p>
      </dsp:txBody>
      <dsp:txXfrm>
        <a:off x="6195717" y="810468"/>
        <a:ext cx="1159782" cy="685996"/>
      </dsp:txXfrm>
    </dsp:sp>
    <dsp:sp modelId="{A0514AFB-3FC2-4D31-A22A-F24FC1C846E8}">
      <dsp:nvSpPr>
        <dsp:cNvPr id="0" name=""/>
        <dsp:cNvSpPr/>
      </dsp:nvSpPr>
      <dsp:spPr>
        <a:xfrm>
          <a:off x="4626068" y="1497210"/>
          <a:ext cx="1491300" cy="742552"/>
        </a:xfrm>
        <a:prstGeom prst="rect">
          <a:avLst/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Action: Distribution of tarps &amp; vet kits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626068" y="1497210"/>
        <a:ext cx="1491300" cy="742552"/>
      </dsp:txXfrm>
    </dsp:sp>
    <dsp:sp modelId="{9FC29451-C37B-C94E-8189-7403706A3AEE}">
      <dsp:nvSpPr>
        <dsp:cNvPr id="0" name=""/>
        <dsp:cNvSpPr/>
      </dsp:nvSpPr>
      <dsp:spPr>
        <a:xfrm>
          <a:off x="3024073" y="971023"/>
          <a:ext cx="1451161" cy="442427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Register potential beneficiaries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024073" y="971023"/>
        <a:ext cx="1451161" cy="442427"/>
      </dsp:txXfrm>
    </dsp:sp>
    <dsp:sp modelId="{28DA7593-EB44-4653-8B48-BC1FCFB765C4}">
      <dsp:nvSpPr>
        <dsp:cNvPr id="0" name=""/>
        <dsp:cNvSpPr/>
      </dsp:nvSpPr>
      <dsp:spPr>
        <a:xfrm>
          <a:off x="1497669" y="611044"/>
          <a:ext cx="1380634" cy="440546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Pre-position animal kits</a:t>
          </a:r>
          <a:endParaRPr lang="es-ES_tradnl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497669" y="611044"/>
        <a:ext cx="1380634" cy="440546"/>
      </dsp:txXfrm>
    </dsp:sp>
    <dsp:sp modelId="{B16DA379-EAE0-BE41-96DC-E75FD1B8605B}">
      <dsp:nvSpPr>
        <dsp:cNvPr id="0" name=""/>
        <dsp:cNvSpPr/>
      </dsp:nvSpPr>
      <dsp:spPr>
        <a:xfrm>
          <a:off x="171104" y="68913"/>
          <a:ext cx="1198151" cy="703176"/>
        </a:xfrm>
        <a:prstGeom prst="rect">
          <a:avLst/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Purchase tarps and vet supplies</a:t>
          </a:r>
          <a:endParaRPr lang="en-US" sz="12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71104" y="68913"/>
        <a:ext cx="1198151" cy="70317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916D3-BC40-074E-87C6-69E167F59605}">
      <dsp:nvSpPr>
        <dsp:cNvPr id="0" name=""/>
        <dsp:cNvSpPr/>
      </dsp:nvSpPr>
      <dsp:spPr>
        <a:xfrm>
          <a:off x="2875320" y="269303"/>
          <a:ext cx="1368563" cy="1368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554F4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Test/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554F4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Simulate/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554F4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Activate</a:t>
          </a:r>
        </a:p>
      </dsp:txBody>
      <dsp:txXfrm>
        <a:off x="2875320" y="269303"/>
        <a:ext cx="1368563" cy="1368563"/>
      </dsp:txXfrm>
    </dsp:sp>
    <dsp:sp modelId="{581596D9-E60B-2F4C-A8E2-744CEC5049E6}">
      <dsp:nvSpPr>
        <dsp:cNvPr id="0" name=""/>
        <dsp:cNvSpPr/>
      </dsp:nvSpPr>
      <dsp:spPr>
        <a:xfrm>
          <a:off x="788962" y="-447"/>
          <a:ext cx="3237915" cy="3237915"/>
        </a:xfrm>
        <a:prstGeom prst="circularArrow">
          <a:avLst>
            <a:gd name="adj1" fmla="val 8242"/>
            <a:gd name="adj2" fmla="val 575569"/>
            <a:gd name="adj3" fmla="val 2966363"/>
            <a:gd name="adj4" fmla="val 50042"/>
            <a:gd name="adj5" fmla="val 96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CCD88C-AC26-8146-AD66-3A6F36C8F56B}">
      <dsp:nvSpPr>
        <dsp:cNvPr id="0" name=""/>
        <dsp:cNvSpPr/>
      </dsp:nvSpPr>
      <dsp:spPr>
        <a:xfrm>
          <a:off x="1723638" y="2264077"/>
          <a:ext cx="1368563" cy="1368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rgbClr val="554F4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Learn</a:t>
          </a:r>
        </a:p>
      </dsp:txBody>
      <dsp:txXfrm>
        <a:off x="1723638" y="2264077"/>
        <a:ext cx="1368563" cy="1368563"/>
      </dsp:txXfrm>
    </dsp:sp>
    <dsp:sp modelId="{7009AE0F-6498-064B-A270-B6EE74BDB683}">
      <dsp:nvSpPr>
        <dsp:cNvPr id="0" name=""/>
        <dsp:cNvSpPr/>
      </dsp:nvSpPr>
      <dsp:spPr>
        <a:xfrm>
          <a:off x="788962" y="-447"/>
          <a:ext cx="3237915" cy="3237915"/>
        </a:xfrm>
        <a:prstGeom prst="circularArrow">
          <a:avLst>
            <a:gd name="adj1" fmla="val 8242"/>
            <a:gd name="adj2" fmla="val 575569"/>
            <a:gd name="adj3" fmla="val 10861468"/>
            <a:gd name="adj4" fmla="val 7258068"/>
            <a:gd name="adj5" fmla="val 96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A526E-EFC3-FB47-B76D-88818A02A028}">
      <dsp:nvSpPr>
        <dsp:cNvPr id="0" name=""/>
        <dsp:cNvSpPr/>
      </dsp:nvSpPr>
      <dsp:spPr>
        <a:xfrm>
          <a:off x="678018" y="533683"/>
          <a:ext cx="1156436" cy="839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rgbClr val="554F4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Revise</a:t>
          </a:r>
        </a:p>
      </dsp:txBody>
      <dsp:txXfrm>
        <a:off x="678018" y="533683"/>
        <a:ext cx="1156436" cy="839805"/>
      </dsp:txXfrm>
    </dsp:sp>
    <dsp:sp modelId="{032BE528-5FA9-D04D-8973-81590DA60A4C}">
      <dsp:nvSpPr>
        <dsp:cNvPr id="0" name=""/>
        <dsp:cNvSpPr/>
      </dsp:nvSpPr>
      <dsp:spPr>
        <a:xfrm>
          <a:off x="788962" y="41386"/>
          <a:ext cx="3237915" cy="3237915"/>
        </a:xfrm>
        <a:prstGeom prst="circularArrow">
          <a:avLst>
            <a:gd name="adj1" fmla="val 8242"/>
            <a:gd name="adj2" fmla="val 575569"/>
            <a:gd name="adj3" fmla="val 16859063"/>
            <a:gd name="adj4" fmla="val 14079709"/>
            <a:gd name="adj5" fmla="val 96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21E45-2D9B-49D6-855D-651FAD46C429}">
      <dsp:nvSpPr>
        <dsp:cNvPr id="0" name=""/>
        <dsp:cNvSpPr/>
      </dsp:nvSpPr>
      <dsp:spPr>
        <a:xfrm>
          <a:off x="0" y="2230756"/>
          <a:ext cx="3552277" cy="91440"/>
        </a:xfrm>
        <a:custGeom>
          <a:avLst/>
          <a:gdLst/>
          <a:ahLst/>
          <a:cxnLst/>
          <a:rect l="0" t="0" r="0" b="0"/>
          <a:pathLst>
            <a:path>
              <a:moveTo>
                <a:pt x="3552277" y="45720"/>
              </a:moveTo>
              <a:lnTo>
                <a:pt x="0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3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687331" y="2187669"/>
        <a:ext cx="177613" cy="177613"/>
      </dsp:txXfrm>
    </dsp:sp>
    <dsp:sp modelId="{23BDA780-7A19-49C7-AD17-CA60C2DBC0A2}">
      <dsp:nvSpPr>
        <dsp:cNvPr id="0" name=""/>
        <dsp:cNvSpPr/>
      </dsp:nvSpPr>
      <dsp:spPr>
        <a:xfrm>
          <a:off x="2262701" y="2028697"/>
          <a:ext cx="3507324" cy="247779"/>
        </a:xfrm>
        <a:custGeom>
          <a:avLst/>
          <a:gdLst/>
          <a:ahLst/>
          <a:cxnLst/>
          <a:rect l="0" t="0" r="0" b="0"/>
          <a:pathLst>
            <a:path>
              <a:moveTo>
                <a:pt x="3507324" y="0"/>
              </a:moveTo>
              <a:lnTo>
                <a:pt x="0" y="24777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2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928461" y="2064685"/>
        <a:ext cx="175803" cy="175803"/>
      </dsp:txXfrm>
    </dsp:sp>
    <dsp:sp modelId="{8473AFF4-0693-41A5-9636-013F6D43D96A}">
      <dsp:nvSpPr>
        <dsp:cNvPr id="0" name=""/>
        <dsp:cNvSpPr/>
      </dsp:nvSpPr>
      <dsp:spPr>
        <a:xfrm>
          <a:off x="0" y="1652952"/>
          <a:ext cx="3617839" cy="91440"/>
        </a:xfrm>
        <a:custGeom>
          <a:avLst/>
          <a:gdLst/>
          <a:ahLst/>
          <a:cxnLst/>
          <a:rect l="0" t="0" r="0" b="0"/>
          <a:pathLst>
            <a:path>
              <a:moveTo>
                <a:pt x="3617839" y="45720"/>
              </a:moveTo>
              <a:lnTo>
                <a:pt x="0" y="8708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3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718467" y="1608220"/>
        <a:ext cx="180903" cy="180903"/>
      </dsp:txXfrm>
    </dsp:sp>
    <dsp:sp modelId="{5D0D864F-4A23-4B26-AB38-6CAD81400C19}">
      <dsp:nvSpPr>
        <dsp:cNvPr id="0" name=""/>
        <dsp:cNvSpPr/>
      </dsp:nvSpPr>
      <dsp:spPr>
        <a:xfrm>
          <a:off x="2328263" y="1698672"/>
          <a:ext cx="3441762" cy="330025"/>
        </a:xfrm>
        <a:custGeom>
          <a:avLst/>
          <a:gdLst/>
          <a:ahLst/>
          <a:cxnLst/>
          <a:rect l="0" t="0" r="0" b="0"/>
          <a:pathLst>
            <a:path>
              <a:moveTo>
                <a:pt x="3441762" y="330025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2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962705" y="1777245"/>
        <a:ext cx="172877" cy="172877"/>
      </dsp:txXfrm>
    </dsp:sp>
    <dsp:sp modelId="{311AF285-0DFD-499E-804D-6C90CF621B76}">
      <dsp:nvSpPr>
        <dsp:cNvPr id="0" name=""/>
        <dsp:cNvSpPr/>
      </dsp:nvSpPr>
      <dsp:spPr>
        <a:xfrm>
          <a:off x="4480449" y="1733934"/>
          <a:ext cx="3052271" cy="294762"/>
        </a:xfrm>
        <a:custGeom>
          <a:avLst/>
          <a:gdLst/>
          <a:ahLst/>
          <a:cxnLst/>
          <a:rect l="0" t="0" r="0" b="0"/>
          <a:pathLst>
            <a:path>
              <a:moveTo>
                <a:pt x="3052271" y="0"/>
              </a:moveTo>
              <a:lnTo>
                <a:pt x="0" y="2947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1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5929923" y="1804654"/>
        <a:ext cx="153323" cy="153323"/>
      </dsp:txXfrm>
    </dsp:sp>
    <dsp:sp modelId="{28CBAABA-78AF-43B2-B3AA-A5F5B017405D}">
      <dsp:nvSpPr>
        <dsp:cNvPr id="0" name=""/>
        <dsp:cNvSpPr/>
      </dsp:nvSpPr>
      <dsp:spPr>
        <a:xfrm>
          <a:off x="0" y="950537"/>
          <a:ext cx="3580377" cy="327709"/>
        </a:xfrm>
        <a:custGeom>
          <a:avLst/>
          <a:gdLst/>
          <a:ahLst/>
          <a:cxnLst/>
          <a:rect l="0" t="0" r="0" b="0"/>
          <a:pathLst>
            <a:path>
              <a:moveTo>
                <a:pt x="3580377" y="0"/>
              </a:moveTo>
              <a:lnTo>
                <a:pt x="0" y="32770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3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700304" y="1024508"/>
        <a:ext cx="179767" cy="179767"/>
      </dsp:txXfrm>
    </dsp:sp>
    <dsp:sp modelId="{1A2BC27E-05B8-4A7C-A6F8-150336A2B1DE}">
      <dsp:nvSpPr>
        <dsp:cNvPr id="0" name=""/>
        <dsp:cNvSpPr/>
      </dsp:nvSpPr>
      <dsp:spPr>
        <a:xfrm>
          <a:off x="0" y="838253"/>
          <a:ext cx="3580377" cy="112283"/>
        </a:xfrm>
        <a:custGeom>
          <a:avLst/>
          <a:gdLst/>
          <a:ahLst/>
          <a:cxnLst/>
          <a:rect l="0" t="0" r="0" b="0"/>
          <a:pathLst>
            <a:path>
              <a:moveTo>
                <a:pt x="3580377" y="112283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3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700635" y="804841"/>
        <a:ext cx="179106" cy="179106"/>
      </dsp:txXfrm>
    </dsp:sp>
    <dsp:sp modelId="{21719D2B-8E27-421F-A5CC-6A93D08C4E54}">
      <dsp:nvSpPr>
        <dsp:cNvPr id="0" name=""/>
        <dsp:cNvSpPr/>
      </dsp:nvSpPr>
      <dsp:spPr>
        <a:xfrm>
          <a:off x="2290800" y="950537"/>
          <a:ext cx="3388747" cy="262145"/>
        </a:xfrm>
        <a:custGeom>
          <a:avLst/>
          <a:gdLst/>
          <a:ahLst/>
          <a:cxnLst/>
          <a:rect l="0" t="0" r="0" b="0"/>
          <a:pathLst>
            <a:path>
              <a:moveTo>
                <a:pt x="3388747" y="262145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2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900203" y="996638"/>
        <a:ext cx="169943" cy="169943"/>
      </dsp:txXfrm>
    </dsp:sp>
    <dsp:sp modelId="{72253EDC-5F3B-4554-AEB5-E667B13C03D2}">
      <dsp:nvSpPr>
        <dsp:cNvPr id="0" name=""/>
        <dsp:cNvSpPr/>
      </dsp:nvSpPr>
      <dsp:spPr>
        <a:xfrm>
          <a:off x="4389972" y="1212682"/>
          <a:ext cx="3142748" cy="521252"/>
        </a:xfrm>
        <a:custGeom>
          <a:avLst/>
          <a:gdLst/>
          <a:ahLst/>
          <a:cxnLst/>
          <a:rect l="0" t="0" r="0" b="0"/>
          <a:pathLst>
            <a:path>
              <a:moveTo>
                <a:pt x="3142748" y="521252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1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5881705" y="1393666"/>
        <a:ext cx="159284" cy="159284"/>
      </dsp:txXfrm>
    </dsp:sp>
    <dsp:sp modelId="{A8CE4AE5-28D0-4C04-80FC-6AF82BE5974A}">
      <dsp:nvSpPr>
        <dsp:cNvPr id="0" name=""/>
        <dsp:cNvSpPr/>
      </dsp:nvSpPr>
      <dsp:spPr>
        <a:xfrm>
          <a:off x="6243145" y="1334930"/>
          <a:ext cx="2173439" cy="399004"/>
        </a:xfrm>
        <a:custGeom>
          <a:avLst/>
          <a:gdLst/>
          <a:ahLst/>
          <a:cxnLst/>
          <a:rect l="0" t="0" r="0" b="0"/>
          <a:pathLst>
            <a:path>
              <a:moveTo>
                <a:pt x="2173439" y="0"/>
              </a:moveTo>
              <a:lnTo>
                <a:pt x="0" y="39900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8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7274621" y="1479188"/>
        <a:ext cx="110488" cy="110488"/>
      </dsp:txXfrm>
    </dsp:sp>
    <dsp:sp modelId="{F1123F14-425F-41EE-8A94-06E710963768}">
      <dsp:nvSpPr>
        <dsp:cNvPr id="0" name=""/>
        <dsp:cNvSpPr/>
      </dsp:nvSpPr>
      <dsp:spPr>
        <a:xfrm>
          <a:off x="0" y="301535"/>
          <a:ext cx="3608476" cy="91440"/>
        </a:xfrm>
        <a:custGeom>
          <a:avLst/>
          <a:gdLst/>
          <a:ahLst/>
          <a:cxnLst/>
          <a:rect l="0" t="0" r="0" b="0"/>
          <a:pathLst>
            <a:path>
              <a:moveTo>
                <a:pt x="3608476" y="45720"/>
              </a:moveTo>
              <a:lnTo>
                <a:pt x="0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3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1714026" y="257043"/>
        <a:ext cx="180423" cy="180423"/>
      </dsp:txXfrm>
    </dsp:sp>
    <dsp:sp modelId="{F1EF12DF-7E65-421E-A95B-4B95A3DF6BE3}">
      <dsp:nvSpPr>
        <dsp:cNvPr id="0" name=""/>
        <dsp:cNvSpPr/>
      </dsp:nvSpPr>
      <dsp:spPr>
        <a:xfrm>
          <a:off x="2318900" y="347255"/>
          <a:ext cx="3360648" cy="183866"/>
        </a:xfrm>
        <a:custGeom>
          <a:avLst/>
          <a:gdLst/>
          <a:ahLst/>
          <a:cxnLst/>
          <a:rect l="0" t="0" r="0" b="0"/>
          <a:pathLst>
            <a:path>
              <a:moveTo>
                <a:pt x="3360648" y="183866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2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3915083" y="355046"/>
        <a:ext cx="168283" cy="168283"/>
      </dsp:txXfrm>
    </dsp:sp>
    <dsp:sp modelId="{E396543F-381D-4782-9D2A-CEFB1245FF88}">
      <dsp:nvSpPr>
        <dsp:cNvPr id="0" name=""/>
        <dsp:cNvSpPr/>
      </dsp:nvSpPr>
      <dsp:spPr>
        <a:xfrm>
          <a:off x="4389972" y="531122"/>
          <a:ext cx="3142748" cy="222833"/>
        </a:xfrm>
        <a:custGeom>
          <a:avLst/>
          <a:gdLst/>
          <a:ahLst/>
          <a:cxnLst/>
          <a:rect l="0" t="0" r="0" b="0"/>
          <a:pathLst>
            <a:path>
              <a:moveTo>
                <a:pt x="3142748" y="222833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1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5882581" y="563772"/>
        <a:ext cx="157531" cy="157531"/>
      </dsp:txXfrm>
    </dsp:sp>
    <dsp:sp modelId="{777D5BDA-3BA0-407B-8015-00AA753CD40C}">
      <dsp:nvSpPr>
        <dsp:cNvPr id="0" name=""/>
        <dsp:cNvSpPr/>
      </dsp:nvSpPr>
      <dsp:spPr>
        <a:xfrm>
          <a:off x="6243145" y="753955"/>
          <a:ext cx="2173439" cy="580974"/>
        </a:xfrm>
        <a:custGeom>
          <a:avLst/>
          <a:gdLst/>
          <a:ahLst/>
          <a:cxnLst/>
          <a:rect l="0" t="0" r="0" b="0"/>
          <a:pathLst>
            <a:path>
              <a:moveTo>
                <a:pt x="2173439" y="580974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800" kern="1200" noProof="0" dirty="0">
            <a:solidFill>
              <a:srgbClr val="010149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7273621" y="988198"/>
        <a:ext cx="112487" cy="112487"/>
      </dsp:txXfrm>
    </dsp:sp>
    <dsp:sp modelId="{CE51534C-A4A6-4253-8E6A-7F58E0121997}">
      <dsp:nvSpPr>
        <dsp:cNvPr id="0" name=""/>
        <dsp:cNvSpPr/>
      </dsp:nvSpPr>
      <dsp:spPr>
        <a:xfrm rot="16200000">
          <a:off x="7185362" y="1138348"/>
          <a:ext cx="2069281" cy="393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Final Objective</a:t>
          </a:r>
        </a:p>
      </dsp:txBody>
      <dsp:txXfrm>
        <a:off x="7185362" y="1138348"/>
        <a:ext cx="2069281" cy="393163"/>
      </dsp:txXfrm>
    </dsp:sp>
    <dsp:sp modelId="{4E272368-C049-4D78-BF98-27850D801AA2}">
      <dsp:nvSpPr>
        <dsp:cNvPr id="0" name=""/>
        <dsp:cNvSpPr/>
      </dsp:nvSpPr>
      <dsp:spPr>
        <a:xfrm>
          <a:off x="6243145" y="557373"/>
          <a:ext cx="1289576" cy="393163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</a:t>
          </a:r>
        </a:p>
      </dsp:txBody>
      <dsp:txXfrm>
        <a:off x="6243145" y="557373"/>
        <a:ext cx="1289576" cy="393163"/>
      </dsp:txXfrm>
    </dsp:sp>
    <dsp:sp modelId="{A0514AFB-3FC2-4D31-A22A-F24FC1C846E8}">
      <dsp:nvSpPr>
        <dsp:cNvPr id="0" name=""/>
        <dsp:cNvSpPr/>
      </dsp:nvSpPr>
      <dsp:spPr>
        <a:xfrm>
          <a:off x="4389972" y="334540"/>
          <a:ext cx="1289576" cy="39316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What must be done to prepare for the activity?</a:t>
          </a:r>
          <a:endParaRPr lang="es-ES_tradnl" sz="9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389972" y="334540"/>
        <a:ext cx="1289576" cy="393163"/>
      </dsp:txXfrm>
    </dsp:sp>
    <dsp:sp modelId="{28DA7593-EB44-4653-8B48-BC1FCFB765C4}">
      <dsp:nvSpPr>
        <dsp:cNvPr id="0" name=""/>
        <dsp:cNvSpPr/>
      </dsp:nvSpPr>
      <dsp:spPr>
        <a:xfrm>
          <a:off x="2318900" y="150673"/>
          <a:ext cx="1289576" cy="39316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noProof="0" dirty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What must be done to prepare for the activity?</a:t>
          </a:r>
        </a:p>
      </dsp:txBody>
      <dsp:txXfrm>
        <a:off x="2318900" y="150673"/>
        <a:ext cx="1289576" cy="393163"/>
      </dsp:txXfrm>
    </dsp:sp>
    <dsp:sp modelId="{529E363B-2405-4C51-B544-7C9B3B8A5FCD}">
      <dsp:nvSpPr>
        <dsp:cNvPr id="0" name=""/>
        <dsp:cNvSpPr/>
      </dsp:nvSpPr>
      <dsp:spPr>
        <a:xfrm>
          <a:off x="0" y="150673"/>
          <a:ext cx="1289576" cy="3931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noProof="0" dirty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First step to achieving your goal</a:t>
          </a:r>
        </a:p>
      </dsp:txBody>
      <dsp:txXfrm>
        <a:off x="0" y="150673"/>
        <a:ext cx="1289576" cy="393163"/>
      </dsp:txXfrm>
    </dsp:sp>
    <dsp:sp modelId="{18D89B5E-9D81-4D5F-858D-0F4F15597D9C}">
      <dsp:nvSpPr>
        <dsp:cNvPr id="0" name=""/>
        <dsp:cNvSpPr/>
      </dsp:nvSpPr>
      <dsp:spPr>
        <a:xfrm>
          <a:off x="6243145" y="1537353"/>
          <a:ext cx="1289576" cy="393163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Early Action</a:t>
          </a:r>
        </a:p>
      </dsp:txBody>
      <dsp:txXfrm>
        <a:off x="6243145" y="1537353"/>
        <a:ext cx="1289576" cy="393163"/>
      </dsp:txXfrm>
    </dsp:sp>
    <dsp:sp modelId="{14C20730-886E-4D58-A2F4-DF7A4C0A85E7}">
      <dsp:nvSpPr>
        <dsp:cNvPr id="0" name=""/>
        <dsp:cNvSpPr/>
      </dsp:nvSpPr>
      <dsp:spPr>
        <a:xfrm>
          <a:off x="4389972" y="1016100"/>
          <a:ext cx="1289576" cy="39316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What must be done to prepare for the activity?</a:t>
          </a:r>
          <a:endParaRPr lang="es-ES_tradnl" sz="9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389972" y="1016100"/>
        <a:ext cx="1289576" cy="393163"/>
      </dsp:txXfrm>
    </dsp:sp>
    <dsp:sp modelId="{D1D7A469-3E9E-4350-848A-C0B5BABC330A}">
      <dsp:nvSpPr>
        <dsp:cNvPr id="0" name=""/>
        <dsp:cNvSpPr/>
      </dsp:nvSpPr>
      <dsp:spPr>
        <a:xfrm>
          <a:off x="2290800" y="753955"/>
          <a:ext cx="1289576" cy="39316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900" b="1" kern="1200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sz="900" b="1" kern="1200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290800" y="753955"/>
        <a:ext cx="1289576" cy="393163"/>
      </dsp:txXfrm>
    </dsp:sp>
    <dsp:sp modelId="{84797072-5677-46C4-AF88-094E636A0DE7}">
      <dsp:nvSpPr>
        <dsp:cNvPr id="0" name=""/>
        <dsp:cNvSpPr/>
      </dsp:nvSpPr>
      <dsp:spPr>
        <a:xfrm>
          <a:off x="0" y="641671"/>
          <a:ext cx="1289576" cy="3931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900" b="1" kern="1200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sz="900" b="1" kern="1200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0" y="641671"/>
        <a:ext cx="1289576" cy="393163"/>
      </dsp:txXfrm>
    </dsp:sp>
    <dsp:sp modelId="{94C782F9-1ED0-4D87-8708-0B7F51034D80}">
      <dsp:nvSpPr>
        <dsp:cNvPr id="0" name=""/>
        <dsp:cNvSpPr/>
      </dsp:nvSpPr>
      <dsp:spPr>
        <a:xfrm>
          <a:off x="0" y="1081664"/>
          <a:ext cx="1289576" cy="3931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900" b="1" kern="1200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sz="900" b="1" kern="1200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0" y="1081664"/>
        <a:ext cx="1289576" cy="393163"/>
      </dsp:txXfrm>
    </dsp:sp>
    <dsp:sp modelId="{253AD7E0-9CA2-4C97-A127-E3090A83F377}">
      <dsp:nvSpPr>
        <dsp:cNvPr id="0" name=""/>
        <dsp:cNvSpPr/>
      </dsp:nvSpPr>
      <dsp:spPr>
        <a:xfrm>
          <a:off x="4480449" y="1832115"/>
          <a:ext cx="1289576" cy="39316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noProof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What must be done to prepare for the activity?</a:t>
          </a:r>
          <a:endParaRPr lang="es-ES_tradnl" sz="900" b="1" kern="1200" noProof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4480449" y="1832115"/>
        <a:ext cx="1289576" cy="393163"/>
      </dsp:txXfrm>
    </dsp:sp>
    <dsp:sp modelId="{D228650B-875C-4112-AA8E-5818AE5D580D}">
      <dsp:nvSpPr>
        <dsp:cNvPr id="0" name=""/>
        <dsp:cNvSpPr/>
      </dsp:nvSpPr>
      <dsp:spPr>
        <a:xfrm>
          <a:off x="2328263" y="1502090"/>
          <a:ext cx="1289576" cy="39316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900" b="1" kern="1200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sz="900" b="1" kern="1200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328263" y="1502090"/>
        <a:ext cx="1289576" cy="393163"/>
      </dsp:txXfrm>
    </dsp:sp>
    <dsp:sp modelId="{D9EDE756-F3EF-4499-B581-5418EB7BCF96}">
      <dsp:nvSpPr>
        <dsp:cNvPr id="0" name=""/>
        <dsp:cNvSpPr/>
      </dsp:nvSpPr>
      <dsp:spPr>
        <a:xfrm>
          <a:off x="0" y="1543455"/>
          <a:ext cx="1289576" cy="3931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900" b="1" kern="1200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sz="900" b="1" kern="1200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0" y="1543455"/>
        <a:ext cx="1289576" cy="393163"/>
      </dsp:txXfrm>
    </dsp:sp>
    <dsp:sp modelId="{DAA821FE-5F0B-4508-840E-A1EE01BCB455}">
      <dsp:nvSpPr>
        <dsp:cNvPr id="0" name=""/>
        <dsp:cNvSpPr/>
      </dsp:nvSpPr>
      <dsp:spPr>
        <a:xfrm>
          <a:off x="2262701" y="2079895"/>
          <a:ext cx="1289576" cy="39316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900" b="1" kern="1200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sz="900" b="1" kern="1200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2262701" y="2079895"/>
        <a:ext cx="1289576" cy="393163"/>
      </dsp:txXfrm>
    </dsp:sp>
    <dsp:sp modelId="{CA62D21C-CF5F-43E1-BCB4-1A4285134380}">
      <dsp:nvSpPr>
        <dsp:cNvPr id="0" name=""/>
        <dsp:cNvSpPr/>
      </dsp:nvSpPr>
      <dsp:spPr>
        <a:xfrm>
          <a:off x="0" y="2079895"/>
          <a:ext cx="1289576" cy="3931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900" b="1" kern="1200" noProof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Etc.</a:t>
          </a:r>
          <a:endParaRPr lang="es-ES_tradnl" sz="900" b="1" kern="1200" noProof="0" dirty="0">
            <a:solidFill>
              <a:srgbClr val="777877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sp:txBody>
      <dsp:txXfrm>
        <a:off x="0" y="2079895"/>
        <a:ext cx="1289576" cy="3931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25942-04D4-504B-A7A0-83F5628CDEDC}">
      <dsp:nvSpPr>
        <dsp:cNvPr id="0" name=""/>
        <dsp:cNvSpPr/>
      </dsp:nvSpPr>
      <dsp:spPr>
        <a:xfrm>
          <a:off x="4417" y="974020"/>
          <a:ext cx="1643132" cy="657253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sp:txBody>
      <dsp:txXfrm>
        <a:off x="333044" y="974020"/>
        <a:ext cx="985879" cy="657253"/>
      </dsp:txXfrm>
    </dsp:sp>
    <dsp:sp modelId="{7EE03660-7411-1D4E-A9A9-490CF452E087}">
      <dsp:nvSpPr>
        <dsp:cNvPr id="0" name=""/>
        <dsp:cNvSpPr/>
      </dsp:nvSpPr>
      <dsp:spPr>
        <a:xfrm>
          <a:off x="1483236" y="974020"/>
          <a:ext cx="1643132" cy="657253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sp:txBody>
      <dsp:txXfrm>
        <a:off x="1811863" y="974020"/>
        <a:ext cx="985879" cy="657253"/>
      </dsp:txXfrm>
    </dsp:sp>
    <dsp:sp modelId="{3E5914F8-97C6-DC42-AB14-E887906307AB}">
      <dsp:nvSpPr>
        <dsp:cNvPr id="0" name=""/>
        <dsp:cNvSpPr/>
      </dsp:nvSpPr>
      <dsp:spPr>
        <a:xfrm>
          <a:off x="2962055" y="974020"/>
          <a:ext cx="1643132" cy="657253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Trigger/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Activation</a:t>
          </a:r>
        </a:p>
      </dsp:txBody>
      <dsp:txXfrm>
        <a:off x="3290682" y="974020"/>
        <a:ext cx="985879" cy="657253"/>
      </dsp:txXfrm>
    </dsp:sp>
    <dsp:sp modelId="{39C97C48-5BF3-F54C-9DEB-23C22E0CC561}">
      <dsp:nvSpPr>
        <dsp:cNvPr id="0" name=""/>
        <dsp:cNvSpPr/>
      </dsp:nvSpPr>
      <dsp:spPr>
        <a:xfrm>
          <a:off x="4440875" y="974020"/>
          <a:ext cx="1643132" cy="657253"/>
        </a:xfrm>
        <a:prstGeom prst="chevron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sp:txBody>
      <dsp:txXfrm>
        <a:off x="4769502" y="974020"/>
        <a:ext cx="985879" cy="657253"/>
      </dsp:txXfrm>
    </dsp:sp>
    <dsp:sp modelId="{308D4550-6111-5E44-BE0C-F9B2C9811F11}">
      <dsp:nvSpPr>
        <dsp:cNvPr id="0" name=""/>
        <dsp:cNvSpPr/>
      </dsp:nvSpPr>
      <dsp:spPr>
        <a:xfrm>
          <a:off x="5919694" y="974020"/>
          <a:ext cx="1643132" cy="657253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latin typeface="Fira Sans" panose="020B0503050000020004" pitchFamily="34" charset="0"/>
            </a:rPr>
            <a:t>Outcomes </a:t>
          </a:r>
        </a:p>
      </dsp:txBody>
      <dsp:txXfrm>
        <a:off x="6248321" y="974020"/>
        <a:ext cx="985879" cy="657253"/>
      </dsp:txXfrm>
    </dsp:sp>
    <dsp:sp modelId="{C6AC9BE4-ADA9-134C-BA29-3340487FC8B5}">
      <dsp:nvSpPr>
        <dsp:cNvPr id="0" name=""/>
        <dsp:cNvSpPr/>
      </dsp:nvSpPr>
      <dsp:spPr>
        <a:xfrm>
          <a:off x="7402931" y="974020"/>
          <a:ext cx="1643132" cy="657253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latin typeface="Fira Sans" panose="020B0503050000020004" pitchFamily="34" charset="0"/>
            </a:rPr>
            <a:t>Goal/Final Objective</a:t>
          </a:r>
        </a:p>
      </dsp:txBody>
      <dsp:txXfrm>
        <a:off x="7731558" y="974020"/>
        <a:ext cx="985879" cy="6572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25942-04D4-504B-A7A0-83F5628CDEDC}">
      <dsp:nvSpPr>
        <dsp:cNvPr id="0" name=""/>
        <dsp:cNvSpPr/>
      </dsp:nvSpPr>
      <dsp:spPr>
        <a:xfrm>
          <a:off x="2023" y="996547"/>
          <a:ext cx="1530498" cy="612199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sp:txBody>
      <dsp:txXfrm>
        <a:off x="308123" y="996547"/>
        <a:ext cx="918299" cy="612199"/>
      </dsp:txXfrm>
    </dsp:sp>
    <dsp:sp modelId="{7EE03660-7411-1D4E-A9A9-490CF452E087}">
      <dsp:nvSpPr>
        <dsp:cNvPr id="0" name=""/>
        <dsp:cNvSpPr/>
      </dsp:nvSpPr>
      <dsp:spPr>
        <a:xfrm>
          <a:off x="1379472" y="996547"/>
          <a:ext cx="1530498" cy="612199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sp:txBody>
      <dsp:txXfrm>
        <a:off x="1685572" y="996547"/>
        <a:ext cx="918299" cy="612199"/>
      </dsp:txXfrm>
    </dsp:sp>
    <dsp:sp modelId="{3E5914F8-97C6-DC42-AB14-E887906307AB}">
      <dsp:nvSpPr>
        <dsp:cNvPr id="0" name=""/>
        <dsp:cNvSpPr/>
      </dsp:nvSpPr>
      <dsp:spPr>
        <a:xfrm>
          <a:off x="2756920" y="996547"/>
          <a:ext cx="1530498" cy="61219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Trigger/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Activation</a:t>
          </a:r>
        </a:p>
      </dsp:txBody>
      <dsp:txXfrm>
        <a:off x="3063020" y="996547"/>
        <a:ext cx="918299" cy="612199"/>
      </dsp:txXfrm>
    </dsp:sp>
    <dsp:sp modelId="{39C97C48-5BF3-F54C-9DEB-23C22E0CC561}">
      <dsp:nvSpPr>
        <dsp:cNvPr id="0" name=""/>
        <dsp:cNvSpPr/>
      </dsp:nvSpPr>
      <dsp:spPr>
        <a:xfrm>
          <a:off x="4134369" y="996547"/>
          <a:ext cx="1530498" cy="612199"/>
        </a:xfrm>
        <a:prstGeom prst="chevron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sp:txBody>
      <dsp:txXfrm>
        <a:off x="4440469" y="996547"/>
        <a:ext cx="918299" cy="612199"/>
      </dsp:txXfrm>
    </dsp:sp>
    <dsp:sp modelId="{308D4550-6111-5E44-BE0C-F9B2C9811F11}">
      <dsp:nvSpPr>
        <dsp:cNvPr id="0" name=""/>
        <dsp:cNvSpPr/>
      </dsp:nvSpPr>
      <dsp:spPr>
        <a:xfrm>
          <a:off x="5511818" y="677230"/>
          <a:ext cx="2154773" cy="1250833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latin typeface="Fira Sans" panose="020B0503050000020004" pitchFamily="34" charset="0"/>
            </a:rPr>
            <a:t>Outcomes </a:t>
          </a:r>
        </a:p>
      </dsp:txBody>
      <dsp:txXfrm>
        <a:off x="6137235" y="677230"/>
        <a:ext cx="903940" cy="1250833"/>
      </dsp:txXfrm>
    </dsp:sp>
    <dsp:sp modelId="{C6AC9BE4-ADA9-134C-BA29-3340487FC8B5}">
      <dsp:nvSpPr>
        <dsp:cNvPr id="0" name=""/>
        <dsp:cNvSpPr/>
      </dsp:nvSpPr>
      <dsp:spPr>
        <a:xfrm>
          <a:off x="7515565" y="996547"/>
          <a:ext cx="1530498" cy="612199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latin typeface="Fira Sans" panose="020B0503050000020004" pitchFamily="34" charset="0"/>
            </a:rPr>
            <a:t>Goal/Final Objective</a:t>
          </a:r>
        </a:p>
      </dsp:txBody>
      <dsp:txXfrm>
        <a:off x="7821665" y="996547"/>
        <a:ext cx="918299" cy="6121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25942-04D4-504B-A7A0-83F5628CDEDC}">
      <dsp:nvSpPr>
        <dsp:cNvPr id="0" name=""/>
        <dsp:cNvSpPr/>
      </dsp:nvSpPr>
      <dsp:spPr>
        <a:xfrm>
          <a:off x="3917" y="999197"/>
          <a:ext cx="1517247" cy="606899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sp:txBody>
      <dsp:txXfrm>
        <a:off x="307367" y="999197"/>
        <a:ext cx="910348" cy="606899"/>
      </dsp:txXfrm>
    </dsp:sp>
    <dsp:sp modelId="{7EE03660-7411-1D4E-A9A9-490CF452E087}">
      <dsp:nvSpPr>
        <dsp:cNvPr id="0" name=""/>
        <dsp:cNvSpPr/>
      </dsp:nvSpPr>
      <dsp:spPr>
        <a:xfrm>
          <a:off x="1369440" y="999197"/>
          <a:ext cx="1517247" cy="606899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sp:txBody>
      <dsp:txXfrm>
        <a:off x="1672890" y="999197"/>
        <a:ext cx="910348" cy="606899"/>
      </dsp:txXfrm>
    </dsp:sp>
    <dsp:sp modelId="{3E5914F8-97C6-DC42-AB14-E887906307AB}">
      <dsp:nvSpPr>
        <dsp:cNvPr id="0" name=""/>
        <dsp:cNvSpPr/>
      </dsp:nvSpPr>
      <dsp:spPr>
        <a:xfrm>
          <a:off x="2734963" y="999197"/>
          <a:ext cx="1517247" cy="60689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Trigger/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Activation</a:t>
          </a:r>
        </a:p>
      </dsp:txBody>
      <dsp:txXfrm>
        <a:off x="3038413" y="999197"/>
        <a:ext cx="910348" cy="606899"/>
      </dsp:txXfrm>
    </dsp:sp>
    <dsp:sp modelId="{39C97C48-5BF3-F54C-9DEB-23C22E0CC561}">
      <dsp:nvSpPr>
        <dsp:cNvPr id="0" name=""/>
        <dsp:cNvSpPr/>
      </dsp:nvSpPr>
      <dsp:spPr>
        <a:xfrm>
          <a:off x="4100486" y="788336"/>
          <a:ext cx="2210614" cy="1028621"/>
        </a:xfrm>
        <a:prstGeom prst="chevron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sp:txBody>
      <dsp:txXfrm>
        <a:off x="4614797" y="788336"/>
        <a:ext cx="1181993" cy="1028621"/>
      </dsp:txXfrm>
    </dsp:sp>
    <dsp:sp modelId="{308D4550-6111-5E44-BE0C-F9B2C9811F11}">
      <dsp:nvSpPr>
        <dsp:cNvPr id="0" name=""/>
        <dsp:cNvSpPr/>
      </dsp:nvSpPr>
      <dsp:spPr>
        <a:xfrm>
          <a:off x="6159375" y="999197"/>
          <a:ext cx="1517247" cy="606899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latin typeface="Fira Sans" panose="020B0503050000020004" pitchFamily="34" charset="0"/>
            </a:rPr>
            <a:t>Outcomes </a:t>
          </a:r>
        </a:p>
      </dsp:txBody>
      <dsp:txXfrm>
        <a:off x="6462825" y="999197"/>
        <a:ext cx="910348" cy="606899"/>
      </dsp:txXfrm>
    </dsp:sp>
    <dsp:sp modelId="{C6AC9BE4-ADA9-134C-BA29-3340487FC8B5}">
      <dsp:nvSpPr>
        <dsp:cNvPr id="0" name=""/>
        <dsp:cNvSpPr/>
      </dsp:nvSpPr>
      <dsp:spPr>
        <a:xfrm>
          <a:off x="7528816" y="999197"/>
          <a:ext cx="1517247" cy="606899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latin typeface="Fira Sans" panose="020B0503050000020004" pitchFamily="34" charset="0"/>
            </a:rPr>
            <a:t>Goal/Final Objective</a:t>
          </a:r>
        </a:p>
      </dsp:txBody>
      <dsp:txXfrm>
        <a:off x="7832266" y="999197"/>
        <a:ext cx="910348" cy="6068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25942-04D4-504B-A7A0-83F5628CDEDC}">
      <dsp:nvSpPr>
        <dsp:cNvPr id="0" name=""/>
        <dsp:cNvSpPr/>
      </dsp:nvSpPr>
      <dsp:spPr>
        <a:xfrm>
          <a:off x="1542" y="1005823"/>
          <a:ext cx="1484119" cy="59364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sp:txBody>
      <dsp:txXfrm>
        <a:off x="298366" y="1005823"/>
        <a:ext cx="890472" cy="593647"/>
      </dsp:txXfrm>
    </dsp:sp>
    <dsp:sp modelId="{7EE03660-7411-1D4E-A9A9-490CF452E087}">
      <dsp:nvSpPr>
        <dsp:cNvPr id="0" name=""/>
        <dsp:cNvSpPr/>
      </dsp:nvSpPr>
      <dsp:spPr>
        <a:xfrm>
          <a:off x="1337249" y="1005823"/>
          <a:ext cx="1484119" cy="59364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sp:txBody>
      <dsp:txXfrm>
        <a:off x="1634073" y="1005823"/>
        <a:ext cx="890472" cy="593647"/>
      </dsp:txXfrm>
    </dsp:sp>
    <dsp:sp modelId="{3E5914F8-97C6-DC42-AB14-E887906307AB}">
      <dsp:nvSpPr>
        <dsp:cNvPr id="0" name=""/>
        <dsp:cNvSpPr/>
      </dsp:nvSpPr>
      <dsp:spPr>
        <a:xfrm>
          <a:off x="2672957" y="671441"/>
          <a:ext cx="2364440" cy="1262410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Activation/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Trigger</a:t>
          </a:r>
        </a:p>
      </dsp:txBody>
      <dsp:txXfrm>
        <a:off x="3304162" y="671441"/>
        <a:ext cx="1102030" cy="1262410"/>
      </dsp:txXfrm>
    </dsp:sp>
    <dsp:sp modelId="{39C97C48-5BF3-F54C-9DEB-23C22E0CC561}">
      <dsp:nvSpPr>
        <dsp:cNvPr id="0" name=""/>
        <dsp:cNvSpPr/>
      </dsp:nvSpPr>
      <dsp:spPr>
        <a:xfrm>
          <a:off x="4888986" y="1005823"/>
          <a:ext cx="1484119" cy="593647"/>
        </a:xfrm>
        <a:prstGeom prst="chevron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sp:txBody>
      <dsp:txXfrm>
        <a:off x="5185810" y="1005823"/>
        <a:ext cx="890472" cy="593647"/>
      </dsp:txXfrm>
    </dsp:sp>
    <dsp:sp modelId="{308D4550-6111-5E44-BE0C-F9B2C9811F11}">
      <dsp:nvSpPr>
        <dsp:cNvPr id="0" name=""/>
        <dsp:cNvSpPr/>
      </dsp:nvSpPr>
      <dsp:spPr>
        <a:xfrm>
          <a:off x="6224694" y="1005823"/>
          <a:ext cx="1484119" cy="593647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latin typeface="Fira Sans" panose="020B0503050000020004" pitchFamily="34" charset="0"/>
            </a:rPr>
            <a:t>Outcomes </a:t>
          </a:r>
        </a:p>
      </dsp:txBody>
      <dsp:txXfrm>
        <a:off x="6521518" y="1005823"/>
        <a:ext cx="890472" cy="593647"/>
      </dsp:txXfrm>
    </dsp:sp>
    <dsp:sp modelId="{C6AC9BE4-ADA9-134C-BA29-3340487FC8B5}">
      <dsp:nvSpPr>
        <dsp:cNvPr id="0" name=""/>
        <dsp:cNvSpPr/>
      </dsp:nvSpPr>
      <dsp:spPr>
        <a:xfrm>
          <a:off x="7561944" y="1005823"/>
          <a:ext cx="1484119" cy="593647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latin typeface="Fira Sans" panose="020B0503050000020004" pitchFamily="34" charset="0"/>
            </a:rPr>
            <a:t>Goal/Final Objective</a:t>
          </a:r>
        </a:p>
      </dsp:txBody>
      <dsp:txXfrm>
        <a:off x="7858768" y="1005823"/>
        <a:ext cx="890472" cy="5936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AB59D-3CA7-1F48-9AFF-38FE9DB0A18D}">
      <dsp:nvSpPr>
        <dsp:cNvPr id="0" name=""/>
        <dsp:cNvSpPr/>
      </dsp:nvSpPr>
      <dsp:spPr>
        <a:xfrm>
          <a:off x="2030217" y="1607"/>
          <a:ext cx="2186960" cy="59814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>
              <a:latin typeface="Fira Sans" panose="020B0503050000020004" pitchFamily="34" charset="0"/>
            </a:rPr>
            <a:t>Hydro-met services alert the National Society HQ</a:t>
          </a:r>
          <a:endParaRPr lang="en-US" sz="1400" b="1" kern="1200" noProof="0" dirty="0">
            <a:latin typeface="Fira Sans" panose="020B0503050000020004" pitchFamily="34" charset="0"/>
          </a:endParaRPr>
        </a:p>
      </dsp:txBody>
      <dsp:txXfrm>
        <a:off x="2047736" y="19126"/>
        <a:ext cx="2151922" cy="563105"/>
      </dsp:txXfrm>
    </dsp:sp>
    <dsp:sp modelId="{2FD882CD-E95A-9D48-9972-34859A4D1B58}">
      <dsp:nvSpPr>
        <dsp:cNvPr id="0" name=""/>
        <dsp:cNvSpPr/>
      </dsp:nvSpPr>
      <dsp:spPr>
        <a:xfrm rot="5400000">
          <a:off x="3011545" y="614704"/>
          <a:ext cx="224303" cy="2691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100" kern="1200" noProof="0" dirty="0"/>
        </a:p>
      </dsp:txBody>
      <dsp:txXfrm rot="-5400000">
        <a:off x="3042948" y="637135"/>
        <a:ext cx="161498" cy="157012"/>
      </dsp:txXfrm>
    </dsp:sp>
    <dsp:sp modelId="{FAC7602F-AB46-3045-8552-670F1555F681}">
      <dsp:nvSpPr>
        <dsp:cNvPr id="0" name=""/>
        <dsp:cNvSpPr/>
      </dsp:nvSpPr>
      <dsp:spPr>
        <a:xfrm>
          <a:off x="2030217" y="898822"/>
          <a:ext cx="2186960" cy="59814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9998"/>
            <a:satOff val="-9577"/>
            <a:lumOff val="116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>
              <a:latin typeface="Fira Sans" panose="020B0503050000020004" pitchFamily="34" charset="0"/>
            </a:rPr>
            <a:t>National Society alerts branches  </a:t>
          </a:r>
          <a:endParaRPr lang="en-US" sz="1400" b="1" kern="1200" noProof="0" dirty="0">
            <a:latin typeface="Fira Sans" panose="020B0503050000020004" pitchFamily="34" charset="0"/>
          </a:endParaRPr>
        </a:p>
      </dsp:txBody>
      <dsp:txXfrm>
        <a:off x="2047736" y="916341"/>
        <a:ext cx="2151922" cy="563105"/>
      </dsp:txXfrm>
    </dsp:sp>
    <dsp:sp modelId="{FBD41E89-88BC-214D-9430-206802F71CAA}">
      <dsp:nvSpPr>
        <dsp:cNvPr id="0" name=""/>
        <dsp:cNvSpPr/>
      </dsp:nvSpPr>
      <dsp:spPr>
        <a:xfrm rot="5400000">
          <a:off x="3011545" y="1511919"/>
          <a:ext cx="224303" cy="2691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2290"/>
            <a:satOff val="-14365"/>
            <a:lumOff val="164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100" kern="1200" noProof="0" dirty="0"/>
        </a:p>
      </dsp:txBody>
      <dsp:txXfrm rot="-5400000">
        <a:off x="3042948" y="1534350"/>
        <a:ext cx="161498" cy="157012"/>
      </dsp:txXfrm>
    </dsp:sp>
    <dsp:sp modelId="{2DDCE987-4F00-4F49-8B5F-C2521291738B}">
      <dsp:nvSpPr>
        <dsp:cNvPr id="0" name=""/>
        <dsp:cNvSpPr/>
      </dsp:nvSpPr>
      <dsp:spPr>
        <a:xfrm>
          <a:off x="2030217" y="1796037"/>
          <a:ext cx="2186960" cy="59814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9996"/>
            <a:satOff val="-19153"/>
            <a:lumOff val="23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kern="1200" noProof="0">
              <a:latin typeface="Fira Sans" panose="020B0503050000020004" pitchFamily="34" charset="0"/>
            </a:rPr>
            <a:t>Branches alert volunteers</a:t>
          </a:r>
          <a:endParaRPr lang="en-US" sz="1400" b="1" kern="1200" noProof="0" dirty="0">
            <a:latin typeface="Fira Sans" panose="020B0503050000020004" pitchFamily="34" charset="0"/>
          </a:endParaRPr>
        </a:p>
      </dsp:txBody>
      <dsp:txXfrm>
        <a:off x="2047736" y="1813556"/>
        <a:ext cx="2151922" cy="563105"/>
      </dsp:txXfrm>
    </dsp:sp>
    <dsp:sp modelId="{37E74F6A-06E5-EF44-91E9-BA1FD373E14C}">
      <dsp:nvSpPr>
        <dsp:cNvPr id="0" name=""/>
        <dsp:cNvSpPr/>
      </dsp:nvSpPr>
      <dsp:spPr>
        <a:xfrm rot="5400000">
          <a:off x="3011545" y="2409133"/>
          <a:ext cx="224303" cy="2691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64579"/>
            <a:satOff val="-28730"/>
            <a:lumOff val="328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3042948" y="2431564"/>
        <a:ext cx="161498" cy="157012"/>
      </dsp:txXfrm>
    </dsp:sp>
    <dsp:sp modelId="{25CAB54D-C46C-8647-8B27-3C664E55A807}">
      <dsp:nvSpPr>
        <dsp:cNvPr id="0" name=""/>
        <dsp:cNvSpPr/>
      </dsp:nvSpPr>
      <dsp:spPr>
        <a:xfrm>
          <a:off x="2030217" y="2693251"/>
          <a:ext cx="2186960" cy="59814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59995"/>
            <a:satOff val="-28730"/>
            <a:lumOff val="35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>
              <a:latin typeface="Fira Sans" panose="020B0503050000020004" pitchFamily="34" charset="0"/>
            </a:rPr>
            <a:t>Volunteers alert communities</a:t>
          </a:r>
          <a:endParaRPr lang="en-US" sz="1400" b="1" kern="1200" noProof="0" dirty="0">
            <a:latin typeface="Fira Sans" panose="020B0503050000020004" pitchFamily="34" charset="0"/>
          </a:endParaRPr>
        </a:p>
      </dsp:txBody>
      <dsp:txXfrm>
        <a:off x="2047736" y="2710770"/>
        <a:ext cx="2151922" cy="5631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25942-04D4-504B-A7A0-83F5628CDEDC}">
      <dsp:nvSpPr>
        <dsp:cNvPr id="0" name=""/>
        <dsp:cNvSpPr/>
      </dsp:nvSpPr>
      <dsp:spPr>
        <a:xfrm>
          <a:off x="3759" y="1004939"/>
          <a:ext cx="1488536" cy="595414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sp:txBody>
      <dsp:txXfrm>
        <a:off x="301466" y="1004939"/>
        <a:ext cx="893122" cy="595414"/>
      </dsp:txXfrm>
    </dsp:sp>
    <dsp:sp modelId="{7EE03660-7411-1D4E-A9A9-490CF452E087}">
      <dsp:nvSpPr>
        <dsp:cNvPr id="0" name=""/>
        <dsp:cNvSpPr/>
      </dsp:nvSpPr>
      <dsp:spPr>
        <a:xfrm>
          <a:off x="1343442" y="708244"/>
          <a:ext cx="2340128" cy="118880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sp:txBody>
      <dsp:txXfrm>
        <a:off x="1937845" y="708244"/>
        <a:ext cx="1151323" cy="1188805"/>
      </dsp:txXfrm>
    </dsp:sp>
    <dsp:sp modelId="{3E5914F8-97C6-DC42-AB14-E887906307AB}">
      <dsp:nvSpPr>
        <dsp:cNvPr id="0" name=""/>
        <dsp:cNvSpPr/>
      </dsp:nvSpPr>
      <dsp:spPr>
        <a:xfrm>
          <a:off x="3534717" y="1004939"/>
          <a:ext cx="1488536" cy="595414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Trigger/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Activation</a:t>
          </a:r>
        </a:p>
      </dsp:txBody>
      <dsp:txXfrm>
        <a:off x="3832424" y="1004939"/>
        <a:ext cx="893122" cy="595414"/>
      </dsp:txXfrm>
    </dsp:sp>
    <dsp:sp modelId="{39C97C48-5BF3-F54C-9DEB-23C22E0CC561}">
      <dsp:nvSpPr>
        <dsp:cNvPr id="0" name=""/>
        <dsp:cNvSpPr/>
      </dsp:nvSpPr>
      <dsp:spPr>
        <a:xfrm>
          <a:off x="4874401" y="1004939"/>
          <a:ext cx="1488536" cy="595414"/>
        </a:xfrm>
        <a:prstGeom prst="chevron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sp:txBody>
      <dsp:txXfrm>
        <a:off x="5172108" y="1004939"/>
        <a:ext cx="893122" cy="595414"/>
      </dsp:txXfrm>
    </dsp:sp>
    <dsp:sp modelId="{308D4550-6111-5E44-BE0C-F9B2C9811F11}">
      <dsp:nvSpPr>
        <dsp:cNvPr id="0" name=""/>
        <dsp:cNvSpPr/>
      </dsp:nvSpPr>
      <dsp:spPr>
        <a:xfrm>
          <a:off x="6214084" y="1004939"/>
          <a:ext cx="1488536" cy="595414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latin typeface="Fira Sans" panose="020B0503050000020004" pitchFamily="34" charset="0"/>
            </a:rPr>
            <a:t>Outcomes </a:t>
          </a:r>
        </a:p>
      </dsp:txBody>
      <dsp:txXfrm>
        <a:off x="6511791" y="1004939"/>
        <a:ext cx="893122" cy="595414"/>
      </dsp:txXfrm>
    </dsp:sp>
    <dsp:sp modelId="{C6AC9BE4-ADA9-134C-BA29-3340487FC8B5}">
      <dsp:nvSpPr>
        <dsp:cNvPr id="0" name=""/>
        <dsp:cNvSpPr/>
      </dsp:nvSpPr>
      <dsp:spPr>
        <a:xfrm>
          <a:off x="7557527" y="1004939"/>
          <a:ext cx="1488536" cy="595414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noProof="0" dirty="0">
              <a:latin typeface="Fira Sans" panose="020B0503050000020004" pitchFamily="34" charset="0"/>
            </a:rPr>
            <a:t>Goal/Final Objective</a:t>
          </a:r>
        </a:p>
      </dsp:txBody>
      <dsp:txXfrm>
        <a:off x="7855234" y="1004939"/>
        <a:ext cx="893122" cy="59541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25942-04D4-504B-A7A0-83F5628CDEDC}">
      <dsp:nvSpPr>
        <dsp:cNvPr id="0" name=""/>
        <dsp:cNvSpPr/>
      </dsp:nvSpPr>
      <dsp:spPr>
        <a:xfrm>
          <a:off x="2977" y="711614"/>
          <a:ext cx="2798855" cy="118206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Preparedness Activities</a:t>
          </a:r>
        </a:p>
      </dsp:txBody>
      <dsp:txXfrm>
        <a:off x="594010" y="711614"/>
        <a:ext cx="1616790" cy="1182065"/>
      </dsp:txXfrm>
    </dsp:sp>
    <dsp:sp modelId="{7EE03660-7411-1D4E-A9A9-490CF452E087}">
      <dsp:nvSpPr>
        <dsp:cNvPr id="0" name=""/>
        <dsp:cNvSpPr/>
      </dsp:nvSpPr>
      <dsp:spPr>
        <a:xfrm>
          <a:off x="2663138" y="1025257"/>
          <a:ext cx="1386945" cy="55477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Pre-activation Activities</a:t>
          </a:r>
        </a:p>
      </dsp:txBody>
      <dsp:txXfrm>
        <a:off x="2940527" y="1025257"/>
        <a:ext cx="832167" cy="554778"/>
      </dsp:txXfrm>
    </dsp:sp>
    <dsp:sp modelId="{3E5914F8-97C6-DC42-AB14-E887906307AB}">
      <dsp:nvSpPr>
        <dsp:cNvPr id="0" name=""/>
        <dsp:cNvSpPr/>
      </dsp:nvSpPr>
      <dsp:spPr>
        <a:xfrm>
          <a:off x="3911389" y="1025257"/>
          <a:ext cx="1386945" cy="554778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Trigger/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Activation</a:t>
          </a:r>
        </a:p>
      </dsp:txBody>
      <dsp:txXfrm>
        <a:off x="4188778" y="1025257"/>
        <a:ext cx="832167" cy="554778"/>
      </dsp:txXfrm>
    </dsp:sp>
    <dsp:sp modelId="{39C97C48-5BF3-F54C-9DEB-23C22E0CC561}">
      <dsp:nvSpPr>
        <dsp:cNvPr id="0" name=""/>
        <dsp:cNvSpPr/>
      </dsp:nvSpPr>
      <dsp:spPr>
        <a:xfrm>
          <a:off x="5159639" y="1025257"/>
          <a:ext cx="1386945" cy="554778"/>
        </a:xfrm>
        <a:prstGeom prst="chevron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solidFill>
                <a:srgbClr val="010149"/>
              </a:solidFill>
              <a:latin typeface="Fira Sans" panose="020B0503050000020004" pitchFamily="34" charset="0"/>
            </a:rPr>
            <a:t>Early Actions</a:t>
          </a:r>
        </a:p>
      </dsp:txBody>
      <dsp:txXfrm>
        <a:off x="5437028" y="1025257"/>
        <a:ext cx="832167" cy="554778"/>
      </dsp:txXfrm>
    </dsp:sp>
    <dsp:sp modelId="{308D4550-6111-5E44-BE0C-F9B2C9811F11}">
      <dsp:nvSpPr>
        <dsp:cNvPr id="0" name=""/>
        <dsp:cNvSpPr/>
      </dsp:nvSpPr>
      <dsp:spPr>
        <a:xfrm>
          <a:off x="6407890" y="1025257"/>
          <a:ext cx="1386945" cy="554778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Fira Sans" panose="020B0503050000020004" pitchFamily="34" charset="0"/>
            </a:rPr>
            <a:t>Outcomes </a:t>
          </a:r>
        </a:p>
      </dsp:txBody>
      <dsp:txXfrm>
        <a:off x="6685279" y="1025257"/>
        <a:ext cx="832167" cy="554778"/>
      </dsp:txXfrm>
    </dsp:sp>
    <dsp:sp modelId="{C6AC9BE4-ADA9-134C-BA29-3340487FC8B5}">
      <dsp:nvSpPr>
        <dsp:cNvPr id="0" name=""/>
        <dsp:cNvSpPr/>
      </dsp:nvSpPr>
      <dsp:spPr>
        <a:xfrm>
          <a:off x="7659118" y="1025257"/>
          <a:ext cx="1386945" cy="554778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>
              <a:latin typeface="Fira Sans" panose="020B0503050000020004" pitchFamily="34" charset="0"/>
            </a:rPr>
            <a:t>Goal/Final Objective</a:t>
          </a:r>
        </a:p>
      </dsp:txBody>
      <dsp:txXfrm>
        <a:off x="7936507" y="1025257"/>
        <a:ext cx="832167" cy="554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98C9-639F-184E-BE14-C29D5638B80A}" type="datetimeFigureOut">
              <a:rPr lang="de-DE" smtClean="0"/>
              <a:t>24.09.24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8C828-089B-0640-A143-2ED2E4F0AD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81544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74DFD-A702-674F-B406-956D804C8F0C}" type="datetimeFigureOut">
              <a:rPr lang="de-DE" smtClean="0"/>
              <a:t>24.09.24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787B2-0D88-D04A-9A87-4E991F04E3A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1974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232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2655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272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6023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  <a:latin typeface="Fira Sans" panose="020B0503050000020004" pitchFamily="34" charset="0"/>
                <a:cs typeface="Arial" pitchFamily="34"/>
              </a:rPr>
              <a:t>definition of pre-trigger activities (if applicable)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7C384-215C-374D-ADD4-A0DC2167B5AB}" type="slidenum">
              <a:rPr lang="es-ES_tradnl" smtClean="0"/>
              <a:t>18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39403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Pre-positioned items may also be used for response. Once procured, it’s hard to keep it there if people know it’s there and there is a need. 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  <a:latin typeface="Helvetica Neue" panose="02000503000000020004" pitchFamily="2" charset="0"/>
              </a:rPr>
              <a:t>ONce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stufff</a:t>
            </a:r>
            <a:r>
              <a:rPr lang="en-US" dirty="0">
                <a:effectLst/>
                <a:latin typeface="Helvetica Neue" panose="02000503000000020004" pitchFamily="2" charset="0"/>
              </a:rPr>
              <a:t> is there, hard to keep it in response scenarios.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8254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  <a:latin typeface="Fira Sans" panose="020B0503050000020004" pitchFamily="34" charset="0"/>
                <a:cs typeface="Arial" pitchFamily="34"/>
              </a:rPr>
              <a:t>definition of pre-trigger activities (if applicable)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7C384-215C-374D-ADD4-A0DC2167B5AB}" type="slidenum">
              <a:rPr lang="es-ES_tradnl" smtClean="0"/>
              <a:t>20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41070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2400" dirty="0"/>
              <a:t>Tiene que definir e mapear cada elemento (no necesariamente en orden)</a:t>
            </a:r>
            <a:br>
              <a:rPr lang="es-ES_tradnl" sz="2400" dirty="0"/>
            </a:br>
            <a:endParaRPr lang="es-ES_tradnl" sz="2400" dirty="0"/>
          </a:p>
          <a:p>
            <a:r>
              <a:rPr lang="es-ES_tradnl" sz="2400" dirty="0"/>
              <a:t>Actividades preparativos</a:t>
            </a:r>
          </a:p>
          <a:p>
            <a:pPr lvl="1"/>
            <a:r>
              <a:rPr lang="es-ES_tradnl" dirty="0"/>
              <a:t>Preparación, pre-posicionamiento,  y desarrollo de capacidades</a:t>
            </a:r>
          </a:p>
          <a:p>
            <a:pPr lvl="1"/>
            <a:r>
              <a:rPr lang="es-ES_tradnl" dirty="0"/>
              <a:t>Administrativos	</a:t>
            </a:r>
          </a:p>
          <a:p>
            <a:r>
              <a:rPr lang="es-ES_tradnl" sz="2400" dirty="0"/>
              <a:t>Acciones previas al desencadenamiento/ preactivación (si es aplicable</a:t>
            </a:r>
            <a:r>
              <a:rPr lang="es-ES_tradnl" sz="2400" dirty="0">
                <a:solidFill>
                  <a:schemeClr val="bg1"/>
                </a:solidFill>
              </a:rPr>
              <a:t>) 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(pre-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trigger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, 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early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trigger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)</a:t>
            </a:r>
          </a:p>
          <a:p>
            <a:r>
              <a:rPr lang="es-ES_tradnl" sz="2400" dirty="0"/>
              <a:t>Desencadenar</a:t>
            </a:r>
          </a:p>
          <a:p>
            <a:r>
              <a:rPr lang="es-ES_tradnl" sz="2400" dirty="0"/>
              <a:t>Acciones tempranas</a:t>
            </a:r>
          </a:p>
          <a:p>
            <a:r>
              <a:rPr lang="es-ES_tradnl" sz="2400" dirty="0"/>
              <a:t>Los resultados </a:t>
            </a:r>
          </a:p>
          <a:p>
            <a:r>
              <a:rPr lang="es-ES_tradnl" sz="2400" dirty="0"/>
              <a:t>Meta/objetivo final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2778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2400" dirty="0"/>
              <a:t>Tiene que definir e mapear cada elemento (no necesariamente en orden)</a:t>
            </a:r>
            <a:br>
              <a:rPr lang="es-ES_tradnl" sz="2400" dirty="0"/>
            </a:br>
            <a:endParaRPr lang="es-ES_tradnl" sz="2400" dirty="0"/>
          </a:p>
          <a:p>
            <a:r>
              <a:rPr lang="es-ES_tradnl" sz="2400" dirty="0"/>
              <a:t>Actividades preparativos</a:t>
            </a:r>
          </a:p>
          <a:p>
            <a:pPr lvl="1"/>
            <a:r>
              <a:rPr lang="es-ES_tradnl" dirty="0"/>
              <a:t>Preparación, pre-posicionamiento,  y desarrollo de capacidades</a:t>
            </a:r>
          </a:p>
          <a:p>
            <a:pPr lvl="1"/>
            <a:r>
              <a:rPr lang="es-ES_tradnl" dirty="0"/>
              <a:t>Administrativos	</a:t>
            </a:r>
          </a:p>
          <a:p>
            <a:r>
              <a:rPr lang="es-ES_tradnl" sz="2400" dirty="0"/>
              <a:t>Acciones previas al desencadenamiento/ preactivación (si es aplicable</a:t>
            </a:r>
            <a:r>
              <a:rPr lang="es-ES_tradnl" sz="2400" dirty="0">
                <a:solidFill>
                  <a:schemeClr val="bg1"/>
                </a:solidFill>
              </a:rPr>
              <a:t>) 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(pre-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trigger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, 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early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trigger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)</a:t>
            </a:r>
          </a:p>
          <a:p>
            <a:r>
              <a:rPr lang="es-ES_tradnl" sz="2400" dirty="0"/>
              <a:t>Desencadenar</a:t>
            </a:r>
          </a:p>
          <a:p>
            <a:r>
              <a:rPr lang="es-ES_tradnl" sz="2400" dirty="0"/>
              <a:t>Acciones tempranas</a:t>
            </a:r>
          </a:p>
          <a:p>
            <a:r>
              <a:rPr lang="es-ES_tradnl" sz="2400" dirty="0"/>
              <a:t>Los resultados </a:t>
            </a:r>
          </a:p>
          <a:p>
            <a:r>
              <a:rPr lang="es-ES_tradnl" sz="2400" dirty="0"/>
              <a:t>Meta/objetivo final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657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2400" dirty="0"/>
              <a:t>Tiene que definir e mapear cada elemento (no necesariamente en orden)</a:t>
            </a:r>
            <a:br>
              <a:rPr lang="es-ES_tradnl" sz="2400" dirty="0"/>
            </a:br>
            <a:endParaRPr lang="es-ES_tradnl" sz="2400" dirty="0"/>
          </a:p>
          <a:p>
            <a:r>
              <a:rPr lang="es-ES_tradnl" sz="2400" dirty="0"/>
              <a:t>Actividades preparativos</a:t>
            </a:r>
          </a:p>
          <a:p>
            <a:pPr lvl="1"/>
            <a:r>
              <a:rPr lang="es-ES_tradnl" dirty="0"/>
              <a:t>Preparación, pre-posicionamiento,  y desarrollo de capacidades</a:t>
            </a:r>
          </a:p>
          <a:p>
            <a:pPr lvl="1"/>
            <a:r>
              <a:rPr lang="es-ES_tradnl" dirty="0"/>
              <a:t>Administrativos	</a:t>
            </a:r>
          </a:p>
          <a:p>
            <a:r>
              <a:rPr lang="es-ES_tradnl" sz="2400" dirty="0"/>
              <a:t>Acciones previas al desencadenamiento/ preactivación (si es aplicable</a:t>
            </a:r>
            <a:r>
              <a:rPr lang="es-ES_tradnl" sz="2400" dirty="0">
                <a:solidFill>
                  <a:schemeClr val="bg1"/>
                </a:solidFill>
              </a:rPr>
              <a:t>) 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(pre-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trigger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, 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early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trigger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)</a:t>
            </a:r>
          </a:p>
          <a:p>
            <a:r>
              <a:rPr lang="es-ES_tradnl" sz="2400" dirty="0"/>
              <a:t>Desencadenar</a:t>
            </a:r>
          </a:p>
          <a:p>
            <a:r>
              <a:rPr lang="es-ES_tradnl" sz="2400" dirty="0"/>
              <a:t>Acciones tempranas</a:t>
            </a:r>
          </a:p>
          <a:p>
            <a:r>
              <a:rPr lang="es-ES_tradnl" sz="2400" dirty="0"/>
              <a:t>Los resultados </a:t>
            </a:r>
          </a:p>
          <a:p>
            <a:r>
              <a:rPr lang="es-ES_tradnl" sz="2400" dirty="0"/>
              <a:t>Meta/objetivo final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149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2400" dirty="0"/>
              <a:t>Tiene que definir e mapear cada elemento (no necesariamente en orden)</a:t>
            </a:r>
            <a:br>
              <a:rPr lang="es-ES_tradnl" sz="2400" dirty="0"/>
            </a:br>
            <a:endParaRPr lang="es-ES_tradnl" sz="2400" dirty="0"/>
          </a:p>
          <a:p>
            <a:r>
              <a:rPr lang="es-ES_tradnl" sz="2400" dirty="0"/>
              <a:t>Actividades preparativos</a:t>
            </a:r>
          </a:p>
          <a:p>
            <a:pPr lvl="1"/>
            <a:r>
              <a:rPr lang="es-ES_tradnl" dirty="0"/>
              <a:t>Preparación, pre-posicionamiento,  y desarrollo de capacidades</a:t>
            </a:r>
          </a:p>
          <a:p>
            <a:pPr lvl="1"/>
            <a:r>
              <a:rPr lang="es-ES_tradnl" dirty="0"/>
              <a:t>Administrativos	</a:t>
            </a:r>
          </a:p>
          <a:p>
            <a:r>
              <a:rPr lang="es-ES_tradnl" sz="2400" dirty="0"/>
              <a:t>Acciones previas al desencadenamiento/ preactivación (si es aplicable</a:t>
            </a:r>
            <a:r>
              <a:rPr lang="es-ES_tradnl" sz="2400" dirty="0">
                <a:solidFill>
                  <a:schemeClr val="bg1"/>
                </a:solidFill>
              </a:rPr>
              <a:t>) 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(pre-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trigger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, 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early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trigger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)</a:t>
            </a:r>
          </a:p>
          <a:p>
            <a:r>
              <a:rPr lang="es-ES_tradnl" sz="2400" dirty="0"/>
              <a:t>Desencadenar</a:t>
            </a:r>
          </a:p>
          <a:p>
            <a:r>
              <a:rPr lang="es-ES_tradnl" sz="2400" dirty="0"/>
              <a:t>Acciones tempranas</a:t>
            </a:r>
          </a:p>
          <a:p>
            <a:r>
              <a:rPr lang="es-ES_tradnl" sz="2400" dirty="0"/>
              <a:t>Los resultados </a:t>
            </a:r>
          </a:p>
          <a:p>
            <a:r>
              <a:rPr lang="es-ES_tradnl" sz="2400" dirty="0"/>
              <a:t>Meta/objetivo final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578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Caveat – I do not think the the </a:t>
            </a:r>
            <a:r>
              <a:rPr lang="en-US" dirty="0" err="1"/>
              <a:t>ToC</a:t>
            </a:r>
            <a:r>
              <a:rPr lang="en-US" dirty="0"/>
              <a:t> table in the EAP template is an actual </a:t>
            </a:r>
            <a:r>
              <a:rPr lang="en-US" dirty="0" err="1"/>
              <a:t>ToC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867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92FFB-94B1-C246-9467-C9FB2B5CFB5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66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962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814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314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204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321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623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2400" dirty="0"/>
              <a:t>Tiene que definir e mapear cada elemento (no necesariamente en orden)</a:t>
            </a:r>
            <a:br>
              <a:rPr lang="es-ES_tradnl" sz="2400" dirty="0"/>
            </a:br>
            <a:endParaRPr lang="es-ES_tradnl" sz="2400" dirty="0"/>
          </a:p>
          <a:p>
            <a:r>
              <a:rPr lang="es-ES_tradnl" sz="2400" dirty="0"/>
              <a:t>Actividades preparativos</a:t>
            </a:r>
          </a:p>
          <a:p>
            <a:pPr lvl="1"/>
            <a:r>
              <a:rPr lang="es-ES_tradnl" dirty="0"/>
              <a:t>Preparación, pre-posicionamiento,  y desarrollo de capacidades</a:t>
            </a:r>
          </a:p>
          <a:p>
            <a:pPr lvl="1"/>
            <a:r>
              <a:rPr lang="es-ES_tradnl" dirty="0"/>
              <a:t>Administrativos	</a:t>
            </a:r>
          </a:p>
          <a:p>
            <a:r>
              <a:rPr lang="es-ES_tradnl" sz="2400" dirty="0"/>
              <a:t>Acciones previas al desencadenamiento/ preactivación (si es aplicable</a:t>
            </a:r>
            <a:r>
              <a:rPr lang="es-ES_tradnl" sz="2400" dirty="0">
                <a:solidFill>
                  <a:schemeClr val="bg1"/>
                </a:solidFill>
              </a:rPr>
              <a:t>) 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(pre-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trigger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, 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early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highlight>
                  <a:srgbClr val="FFFF00"/>
                </a:highlight>
              </a:rPr>
              <a:t>trigger</a:t>
            </a:r>
            <a:r>
              <a:rPr lang="es-ES_tradnl" sz="2400" dirty="0">
                <a:solidFill>
                  <a:schemeClr val="bg1"/>
                </a:solidFill>
                <a:highlight>
                  <a:srgbClr val="FFFF00"/>
                </a:highlight>
              </a:rPr>
              <a:t>)</a:t>
            </a:r>
          </a:p>
          <a:p>
            <a:r>
              <a:rPr lang="es-ES_tradnl" sz="2400" dirty="0"/>
              <a:t>Desencadenar</a:t>
            </a:r>
          </a:p>
          <a:p>
            <a:r>
              <a:rPr lang="es-ES_tradnl" sz="2400" dirty="0"/>
              <a:t>Acciones tempranas</a:t>
            </a:r>
          </a:p>
          <a:p>
            <a:r>
              <a:rPr lang="es-ES_tradnl" sz="2400" dirty="0"/>
              <a:t>Los resultados </a:t>
            </a:r>
          </a:p>
          <a:p>
            <a:r>
              <a:rPr lang="es-ES_tradnl" sz="2400" dirty="0"/>
              <a:t>Meta/objetivo final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787B2-0D88-D04A-9A87-4E991F04E3A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11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7" descr="DRK_KV_final.pdf">
            <a:extLst>
              <a:ext uri="{FF2B5EF4-FFF2-40B4-BE49-F238E27FC236}">
                <a16:creationId xmlns:a16="http://schemas.microsoft.com/office/drawing/2014/main" id="{F0D29EF1-B201-EF4C-81D3-87127E1EC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27452" r="35054" b="35276"/>
          <a:stretch/>
        </p:blipFill>
        <p:spPr>
          <a:xfrm>
            <a:off x="1325163" y="1112322"/>
            <a:ext cx="3355671" cy="3062530"/>
          </a:xfrm>
          <a:prstGeom prst="rect">
            <a:avLst/>
          </a:prstGeom>
        </p:spPr>
      </p:pic>
      <p:pic>
        <p:nvPicPr>
          <p:cNvPr id="17" name="Bild 4" descr="2000px-DRK_Logo2.svg.png">
            <a:extLst>
              <a:ext uri="{FF2B5EF4-FFF2-40B4-BE49-F238E27FC236}">
                <a16:creationId xmlns:a16="http://schemas.microsoft.com/office/drawing/2014/main" id="{0BE251AD-F3AC-8946-B83B-6073D5E431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25" y="281686"/>
            <a:ext cx="1153005" cy="363773"/>
          </a:xfrm>
          <a:prstGeom prst="rect">
            <a:avLst/>
          </a:prstGeom>
        </p:spPr>
      </p:pic>
      <p:pic>
        <p:nvPicPr>
          <p:cNvPr id="18" name="Bild 3" descr="IFRC-DIGITAL-EN-NO-BCKGRND-NEW.png">
            <a:extLst>
              <a:ext uri="{FF2B5EF4-FFF2-40B4-BE49-F238E27FC236}">
                <a16:creationId xmlns:a16="http://schemas.microsoft.com/office/drawing/2014/main" id="{638FFEA3-3BC1-674F-8828-86EB1BFB07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93" y="203473"/>
            <a:ext cx="603429" cy="538076"/>
          </a:xfrm>
          <a:prstGeom prst="rect">
            <a:avLst/>
          </a:prstGeom>
        </p:spPr>
      </p:pic>
      <p:grpSp>
        <p:nvGrpSpPr>
          <p:cNvPr id="19" name="Gruppierung 12">
            <a:extLst>
              <a:ext uri="{FF2B5EF4-FFF2-40B4-BE49-F238E27FC236}">
                <a16:creationId xmlns:a16="http://schemas.microsoft.com/office/drawing/2014/main" id="{EC7F60A9-F902-2148-911A-4508D99EF37A}"/>
              </a:ext>
            </a:extLst>
          </p:cNvPr>
          <p:cNvGrpSpPr/>
          <p:nvPr userDrawn="1"/>
        </p:nvGrpSpPr>
        <p:grpSpPr>
          <a:xfrm>
            <a:off x="-126208" y="799781"/>
            <a:ext cx="5419181" cy="261598"/>
            <a:chOff x="53086" y="3098864"/>
            <a:chExt cx="5419181" cy="261598"/>
          </a:xfrm>
        </p:grpSpPr>
        <p:cxnSp>
          <p:nvCxnSpPr>
            <p:cNvPr id="20" name="Gerade Verbindung 13">
              <a:extLst>
                <a:ext uri="{FF2B5EF4-FFF2-40B4-BE49-F238E27FC236}">
                  <a16:creationId xmlns:a16="http://schemas.microsoft.com/office/drawing/2014/main" id="{DE3BDBA3-C05C-1A4D-A437-10C4A219FA9B}"/>
                </a:ext>
              </a:extLst>
            </p:cNvPr>
            <p:cNvCxnSpPr/>
            <p:nvPr/>
          </p:nvCxnSpPr>
          <p:spPr>
            <a:xfrm>
              <a:off x="681816" y="3132070"/>
              <a:ext cx="4731523" cy="0"/>
            </a:xfrm>
            <a:prstGeom prst="line">
              <a:avLst/>
            </a:prstGeom>
            <a:ln w="9525" cmpd="sng">
              <a:solidFill>
                <a:srgbClr val="554F4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14">
              <a:extLst>
                <a:ext uri="{FF2B5EF4-FFF2-40B4-BE49-F238E27FC236}">
                  <a16:creationId xmlns:a16="http://schemas.microsoft.com/office/drawing/2014/main" id="{B1C3D337-B666-554A-99A2-64397323D376}"/>
                </a:ext>
              </a:extLst>
            </p:cNvPr>
            <p:cNvCxnSpPr/>
            <p:nvPr/>
          </p:nvCxnSpPr>
          <p:spPr>
            <a:xfrm>
              <a:off x="905998" y="3213566"/>
              <a:ext cx="1512000" cy="0"/>
            </a:xfrm>
            <a:prstGeom prst="line">
              <a:avLst/>
            </a:prstGeom>
            <a:ln w="9525" cmpd="sng">
              <a:solidFill>
                <a:srgbClr val="554F4A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15">
              <a:extLst>
                <a:ext uri="{FF2B5EF4-FFF2-40B4-BE49-F238E27FC236}">
                  <a16:creationId xmlns:a16="http://schemas.microsoft.com/office/drawing/2014/main" id="{7CF9372D-C94A-2543-A7AE-1CB6456D00A6}"/>
                </a:ext>
              </a:extLst>
            </p:cNvPr>
            <p:cNvCxnSpPr/>
            <p:nvPr/>
          </p:nvCxnSpPr>
          <p:spPr>
            <a:xfrm flipV="1">
              <a:off x="53086" y="3132070"/>
              <a:ext cx="632714" cy="228392"/>
            </a:xfrm>
            <a:prstGeom prst="line">
              <a:avLst/>
            </a:prstGeom>
            <a:ln w="9525" cmpd="sng">
              <a:solidFill>
                <a:srgbClr val="554F4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6">
              <a:extLst>
                <a:ext uri="{FF2B5EF4-FFF2-40B4-BE49-F238E27FC236}">
                  <a16:creationId xmlns:a16="http://schemas.microsoft.com/office/drawing/2014/main" id="{5F313D49-9706-214F-A5FF-80B7F9AFAB1C}"/>
                </a:ext>
              </a:extLst>
            </p:cNvPr>
            <p:cNvCxnSpPr/>
            <p:nvPr/>
          </p:nvCxnSpPr>
          <p:spPr>
            <a:xfrm>
              <a:off x="2463097" y="3214189"/>
              <a:ext cx="1412109" cy="0"/>
            </a:xfrm>
            <a:prstGeom prst="line">
              <a:avLst/>
            </a:prstGeom>
            <a:ln w="9525" cmpd="sng">
              <a:solidFill>
                <a:srgbClr val="554F4A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E7B4B37-C462-E845-AD39-90C048D738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0267" y="3098864"/>
              <a:ext cx="72000" cy="72000"/>
            </a:xfrm>
            <a:prstGeom prst="ellipse">
              <a:avLst/>
            </a:prstGeom>
            <a:solidFill>
              <a:srgbClr val="554F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E60005"/>
                </a:solidFill>
              </a:endParaRPr>
            </a:p>
          </p:txBody>
        </p:sp>
      </p:grpSp>
      <p:grpSp>
        <p:nvGrpSpPr>
          <p:cNvPr id="26" name="Gruppierung 21">
            <a:extLst>
              <a:ext uri="{FF2B5EF4-FFF2-40B4-BE49-F238E27FC236}">
                <a16:creationId xmlns:a16="http://schemas.microsoft.com/office/drawing/2014/main" id="{EDA8C1F9-6C0B-2142-ACDF-2D91616569C2}"/>
              </a:ext>
            </a:extLst>
          </p:cNvPr>
          <p:cNvGrpSpPr/>
          <p:nvPr userDrawn="1"/>
        </p:nvGrpSpPr>
        <p:grpSpPr>
          <a:xfrm flipH="1">
            <a:off x="3782459" y="3990455"/>
            <a:ext cx="5542489" cy="250637"/>
            <a:chOff x="-70222" y="2963552"/>
            <a:chExt cx="5542489" cy="250637"/>
          </a:xfrm>
        </p:grpSpPr>
        <p:cxnSp>
          <p:nvCxnSpPr>
            <p:cNvPr id="27" name="Gerade Verbindung 22">
              <a:extLst>
                <a:ext uri="{FF2B5EF4-FFF2-40B4-BE49-F238E27FC236}">
                  <a16:creationId xmlns:a16="http://schemas.microsoft.com/office/drawing/2014/main" id="{96FEDD29-71F2-2D40-B073-86F68890E8FD}"/>
                </a:ext>
              </a:extLst>
            </p:cNvPr>
            <p:cNvCxnSpPr/>
            <p:nvPr/>
          </p:nvCxnSpPr>
          <p:spPr>
            <a:xfrm>
              <a:off x="398132" y="3132070"/>
              <a:ext cx="5015206" cy="0"/>
            </a:xfrm>
            <a:prstGeom prst="line">
              <a:avLst/>
            </a:prstGeom>
            <a:ln w="9525" cmpd="sng">
              <a:solidFill>
                <a:srgbClr val="554F4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3">
              <a:extLst>
                <a:ext uri="{FF2B5EF4-FFF2-40B4-BE49-F238E27FC236}">
                  <a16:creationId xmlns:a16="http://schemas.microsoft.com/office/drawing/2014/main" id="{6135ADC1-79D9-784C-8B35-EF524578C260}"/>
                </a:ext>
              </a:extLst>
            </p:cNvPr>
            <p:cNvCxnSpPr/>
            <p:nvPr/>
          </p:nvCxnSpPr>
          <p:spPr>
            <a:xfrm>
              <a:off x="905998" y="3213566"/>
              <a:ext cx="1512000" cy="0"/>
            </a:xfrm>
            <a:prstGeom prst="line">
              <a:avLst/>
            </a:prstGeom>
            <a:ln w="9525" cmpd="sng">
              <a:solidFill>
                <a:srgbClr val="554F4A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4">
              <a:extLst>
                <a:ext uri="{FF2B5EF4-FFF2-40B4-BE49-F238E27FC236}">
                  <a16:creationId xmlns:a16="http://schemas.microsoft.com/office/drawing/2014/main" id="{62585D01-2BBA-0E4C-B375-1C83A29598BD}"/>
                </a:ext>
              </a:extLst>
            </p:cNvPr>
            <p:cNvCxnSpPr/>
            <p:nvPr/>
          </p:nvCxnSpPr>
          <p:spPr>
            <a:xfrm>
              <a:off x="-70222" y="2963552"/>
              <a:ext cx="468353" cy="169063"/>
            </a:xfrm>
            <a:prstGeom prst="line">
              <a:avLst/>
            </a:prstGeom>
            <a:ln w="9525" cmpd="sng">
              <a:solidFill>
                <a:srgbClr val="554F4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5">
              <a:extLst>
                <a:ext uri="{FF2B5EF4-FFF2-40B4-BE49-F238E27FC236}">
                  <a16:creationId xmlns:a16="http://schemas.microsoft.com/office/drawing/2014/main" id="{ADF366C7-79ED-E14E-9542-672EBFEC8721}"/>
                </a:ext>
              </a:extLst>
            </p:cNvPr>
            <p:cNvCxnSpPr/>
            <p:nvPr/>
          </p:nvCxnSpPr>
          <p:spPr>
            <a:xfrm>
              <a:off x="2463097" y="3214189"/>
              <a:ext cx="1412109" cy="0"/>
            </a:xfrm>
            <a:prstGeom prst="line">
              <a:avLst/>
            </a:prstGeom>
            <a:ln w="9525" cmpd="sng">
              <a:solidFill>
                <a:srgbClr val="554F4A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C3B8FB5-2036-B149-B2C6-6B1A02D7B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0267" y="3098864"/>
              <a:ext cx="72000" cy="72000"/>
            </a:xfrm>
            <a:prstGeom prst="ellipse">
              <a:avLst/>
            </a:prstGeom>
            <a:solidFill>
              <a:srgbClr val="554F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E60005"/>
                </a:solidFill>
              </a:endParaRPr>
            </a:p>
          </p:txBody>
        </p:sp>
      </p:grpSp>
      <p:sp>
        <p:nvSpPr>
          <p:cNvPr id="32" name="Untertitel 2">
            <a:extLst>
              <a:ext uri="{FF2B5EF4-FFF2-40B4-BE49-F238E27FC236}">
                <a16:creationId xmlns:a16="http://schemas.microsoft.com/office/drawing/2014/main" id="{10E3ACF6-2329-A644-9424-FE4ECAD57B8E}"/>
              </a:ext>
            </a:extLst>
          </p:cNvPr>
          <p:cNvSpPr txBox="1">
            <a:spLocks/>
          </p:cNvSpPr>
          <p:nvPr userDrawn="1"/>
        </p:nvSpPr>
        <p:spPr>
          <a:xfrm>
            <a:off x="4600188" y="4375930"/>
            <a:ext cx="4239874" cy="2352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i="1" dirty="0">
                <a:solidFill>
                  <a:srgbClr val="554F4A"/>
                </a:solidFill>
                <a:latin typeface="Helvetica Neue Light"/>
                <a:cs typeface="Helvetica Neue Light"/>
              </a:rPr>
              <a:t>Presented by: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20430C2-7C1A-3441-BB0A-00CCAD137B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42411" y="3554384"/>
            <a:ext cx="4738688" cy="727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4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20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18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18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Case: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6AA0D21-B46B-924D-AF21-0C9E5E950A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9068" y="4585064"/>
            <a:ext cx="4233862" cy="4180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00" b="1" i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717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0A3E2-7CAB-A64A-BA7C-1BE388F9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8843DA-FDF1-C44C-8011-DFD2F7647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18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1840" y="1528353"/>
            <a:ext cx="8274960" cy="326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>
              <a:defRPr sz="18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>
              <a:defRPr sz="16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>
              <a:defRPr sz="14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>
              <a:defRPr sz="14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CC4-8947-C042-87F3-7C1E3854AA25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Bild 16" descr="2000px-DRK_Logo2.svg.png">
            <a:extLst>
              <a:ext uri="{FF2B5EF4-FFF2-40B4-BE49-F238E27FC236}">
                <a16:creationId xmlns:a16="http://schemas.microsoft.com/office/drawing/2014/main" id="{67D3FCB8-F5A3-914E-A144-0BF43C9DE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4B412A-8C5F-2D4B-A18D-9A03C3FEF4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840" y="353382"/>
            <a:ext cx="8274960" cy="962025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your Headline here.</a:t>
            </a:r>
          </a:p>
        </p:txBody>
      </p:sp>
    </p:spTree>
    <p:extLst>
      <p:ext uri="{BB962C8B-B14F-4D97-AF65-F5344CB8AC3E}">
        <p14:creationId xmlns:p14="http://schemas.microsoft.com/office/powerpoint/2010/main" val="164367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CC4-8947-C042-87F3-7C1E3854AA25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18B9BBF-CBD6-6B45-95F5-5ADD4B036B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840" y="353382"/>
            <a:ext cx="8274960" cy="962025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your Headline here.</a:t>
            </a:r>
          </a:p>
        </p:txBody>
      </p:sp>
      <p:pic>
        <p:nvPicPr>
          <p:cNvPr id="7" name="Bild 25" descr="2000px-DRK_Logo2.svg.png">
            <a:extLst>
              <a:ext uri="{FF2B5EF4-FFF2-40B4-BE49-F238E27FC236}">
                <a16:creationId xmlns:a16="http://schemas.microsoft.com/office/drawing/2014/main" id="{23A3AE30-AFEC-524C-961D-1C5F475E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7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2D65351E-6589-0447-B656-9A2988955E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5640" y="4189873"/>
            <a:ext cx="883353" cy="602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de-DE" dirty="0"/>
              <a:t>E.g.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impacted</a:t>
            </a:r>
            <a:r>
              <a:rPr lang="de-DE" dirty="0"/>
              <a:t> </a:t>
            </a:r>
            <a:r>
              <a:rPr lang="de-DE" dirty="0" err="1"/>
              <a:t>communities</a:t>
            </a:r>
            <a:endParaRPr lang="de-DE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BF3268A-781B-244B-A7BB-24CC931DA6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1105" y="4189475"/>
            <a:ext cx="983585" cy="498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de-DE" dirty="0"/>
              <a:t>E.g. </a:t>
            </a:r>
            <a:r>
              <a:rPr lang="de-DE" dirty="0" err="1"/>
              <a:t>Number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impacted</a:t>
            </a:r>
            <a:r>
              <a:rPr lang="de-DE" dirty="0"/>
              <a:t> </a:t>
            </a:r>
            <a:r>
              <a:rPr lang="de-DE" dirty="0" err="1"/>
              <a:t>people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33D760-BED0-A948-86D3-4AAEF655EF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5" name="Bild 25" descr="2000px-DRK_Logo2.svg.png">
            <a:extLst>
              <a:ext uri="{FF2B5EF4-FFF2-40B4-BE49-F238E27FC236}">
                <a16:creationId xmlns:a16="http://schemas.microsoft.com/office/drawing/2014/main" id="{D4795EEA-E2D5-5D40-9B40-94FBC7B1C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pSp>
        <p:nvGrpSpPr>
          <p:cNvPr id="6" name="Gruppierung 9">
            <a:extLst>
              <a:ext uri="{FF2B5EF4-FFF2-40B4-BE49-F238E27FC236}">
                <a16:creationId xmlns:a16="http://schemas.microsoft.com/office/drawing/2014/main" id="{8137F620-2CE0-C749-AE3E-5DDB9BF2EEEA}"/>
              </a:ext>
            </a:extLst>
          </p:cNvPr>
          <p:cNvGrpSpPr/>
          <p:nvPr userDrawn="1"/>
        </p:nvGrpSpPr>
        <p:grpSpPr>
          <a:xfrm>
            <a:off x="-3582284" y="-924767"/>
            <a:ext cx="6833319" cy="6833319"/>
            <a:chOff x="2817725" y="1362190"/>
            <a:chExt cx="3405745" cy="340574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DE019B0-9ABA-4048-979C-D1D862752F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9AC546-6E38-2C49-BD46-AEF1BC0004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17725" y="1362190"/>
              <a:ext cx="3405745" cy="3405745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uppierung 53">
            <a:extLst>
              <a:ext uri="{FF2B5EF4-FFF2-40B4-BE49-F238E27FC236}">
                <a16:creationId xmlns:a16="http://schemas.microsoft.com/office/drawing/2014/main" id="{EEFB3EC8-0D7D-2C40-B646-B872645F2C7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291897" y="4029216"/>
            <a:ext cx="5198308" cy="140541"/>
            <a:chOff x="-7866800" y="211505"/>
            <a:chExt cx="16330850" cy="441482"/>
          </a:xfrm>
        </p:grpSpPr>
        <p:grpSp>
          <p:nvGrpSpPr>
            <p:cNvPr id="12" name="Gruppierung 54">
              <a:extLst>
                <a:ext uri="{FF2B5EF4-FFF2-40B4-BE49-F238E27FC236}">
                  <a16:creationId xmlns:a16="http://schemas.microsoft.com/office/drawing/2014/main" id="{02AC0D4E-A1BC-B942-8CF3-A8ABF90F42EC}"/>
                </a:ext>
              </a:extLst>
            </p:cNvPr>
            <p:cNvGrpSpPr/>
            <p:nvPr/>
          </p:nvGrpSpPr>
          <p:grpSpPr>
            <a:xfrm>
              <a:off x="-7450572" y="211505"/>
              <a:ext cx="15914622" cy="224794"/>
              <a:chOff x="-13059996" y="1716563"/>
              <a:chExt cx="15914622" cy="224794"/>
            </a:xfrm>
          </p:grpSpPr>
          <p:grpSp>
            <p:nvGrpSpPr>
              <p:cNvPr id="17" name="Gruppierung 59">
                <a:extLst>
                  <a:ext uri="{FF2B5EF4-FFF2-40B4-BE49-F238E27FC236}">
                    <a16:creationId xmlns:a16="http://schemas.microsoft.com/office/drawing/2014/main" id="{F8182928-61A3-644E-814A-966A34EB54A9}"/>
                  </a:ext>
                </a:extLst>
              </p:cNvPr>
              <p:cNvGrpSpPr/>
              <p:nvPr/>
            </p:nvGrpSpPr>
            <p:grpSpPr>
              <a:xfrm>
                <a:off x="-13059996" y="1716563"/>
                <a:ext cx="15914622" cy="224794"/>
                <a:chOff x="-13059996" y="1716563"/>
                <a:chExt cx="15914622" cy="224794"/>
              </a:xfrm>
            </p:grpSpPr>
            <p:grpSp>
              <p:nvGrpSpPr>
                <p:cNvPr id="20" name="Gruppierung 62">
                  <a:extLst>
                    <a:ext uri="{FF2B5EF4-FFF2-40B4-BE49-F238E27FC236}">
                      <a16:creationId xmlns:a16="http://schemas.microsoft.com/office/drawing/2014/main" id="{320465D9-7182-CE45-9460-08661800862F}"/>
                    </a:ext>
                  </a:extLst>
                </p:cNvPr>
                <p:cNvGrpSpPr/>
                <p:nvPr/>
              </p:nvGrpSpPr>
              <p:grpSpPr>
                <a:xfrm>
                  <a:off x="-13059996" y="1746041"/>
                  <a:ext cx="15897544" cy="195316"/>
                  <a:chOff x="-13059996" y="1746041"/>
                  <a:chExt cx="15897544" cy="195316"/>
                </a:xfrm>
              </p:grpSpPr>
              <p:cxnSp>
                <p:nvCxnSpPr>
                  <p:cNvPr id="22" name="Gerade Verbindung 64">
                    <a:extLst>
                      <a:ext uri="{FF2B5EF4-FFF2-40B4-BE49-F238E27FC236}">
                        <a16:creationId xmlns:a16="http://schemas.microsoft.com/office/drawing/2014/main" id="{4F7A7868-9432-A041-8475-39B57D03F7D1}"/>
                      </a:ext>
                    </a:extLst>
                  </p:cNvPr>
                  <p:cNvCxnSpPr/>
                  <p:nvPr/>
                </p:nvCxnSpPr>
                <p:spPr>
                  <a:xfrm>
                    <a:off x="-13059996" y="1941357"/>
                    <a:ext cx="15527105" cy="0"/>
                  </a:xfrm>
                  <a:prstGeom prst="line">
                    <a:avLst/>
                  </a:prstGeom>
                  <a:ln w="6350" cmpd="sng">
                    <a:solidFill>
                      <a:srgbClr val="E60005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Gerade Verbindung 65">
                    <a:extLst>
                      <a:ext uri="{FF2B5EF4-FFF2-40B4-BE49-F238E27FC236}">
                        <a16:creationId xmlns:a16="http://schemas.microsoft.com/office/drawing/2014/main" id="{491A9D4D-EBF9-514C-84E8-CA6C0D9D0A5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461778" y="1746041"/>
                    <a:ext cx="375770" cy="194240"/>
                  </a:xfrm>
                  <a:prstGeom prst="line">
                    <a:avLst/>
                  </a:prstGeom>
                  <a:ln w="6350" cmpd="sng">
                    <a:solidFill>
                      <a:srgbClr val="E60005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5F61CB72-D75C-F24F-BF19-0515A56F44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84468" y="1716563"/>
                  <a:ext cx="70158" cy="7015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18" name="Gerade Verbindung 60">
                <a:extLst>
                  <a:ext uri="{FF2B5EF4-FFF2-40B4-BE49-F238E27FC236}">
                    <a16:creationId xmlns:a16="http://schemas.microsoft.com/office/drawing/2014/main" id="{94C6351A-4E6D-0743-A98B-7385CE0A4B91}"/>
                  </a:ext>
                </a:extLst>
              </p:cNvPr>
              <p:cNvCxnSpPr/>
              <p:nvPr/>
            </p:nvCxnSpPr>
            <p:spPr>
              <a:xfrm>
                <a:off x="1153409" y="1879861"/>
                <a:ext cx="517858" cy="0"/>
              </a:xfrm>
              <a:prstGeom prst="line">
                <a:avLst/>
              </a:prstGeom>
              <a:ln w="6350" cmpd="sng">
                <a:solidFill>
                  <a:srgbClr val="E60005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61">
                <a:extLst>
                  <a:ext uri="{FF2B5EF4-FFF2-40B4-BE49-F238E27FC236}">
                    <a16:creationId xmlns:a16="http://schemas.microsoft.com/office/drawing/2014/main" id="{7CF0A88A-375B-6443-A8C3-6D2F6D47F98C}"/>
                  </a:ext>
                </a:extLst>
              </p:cNvPr>
              <p:cNvCxnSpPr/>
              <p:nvPr/>
            </p:nvCxnSpPr>
            <p:spPr>
              <a:xfrm>
                <a:off x="1684621" y="1879861"/>
                <a:ext cx="777156" cy="0"/>
              </a:xfrm>
              <a:prstGeom prst="line">
                <a:avLst/>
              </a:prstGeom>
              <a:ln w="6350" cmpd="sng">
                <a:solidFill>
                  <a:srgbClr val="E60005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Gerade Verbindung 55">
              <a:extLst>
                <a:ext uri="{FF2B5EF4-FFF2-40B4-BE49-F238E27FC236}">
                  <a16:creationId xmlns:a16="http://schemas.microsoft.com/office/drawing/2014/main" id="{9EBEAC74-3692-EE43-9D9E-B43ACE0599F2}"/>
                </a:ext>
              </a:extLst>
            </p:cNvPr>
            <p:cNvCxnSpPr/>
            <p:nvPr/>
          </p:nvCxnSpPr>
          <p:spPr>
            <a:xfrm flipH="1">
              <a:off x="-7800931" y="434469"/>
              <a:ext cx="350360" cy="169351"/>
            </a:xfrm>
            <a:prstGeom prst="line">
              <a:avLst/>
            </a:prstGeom>
            <a:ln w="6350" cmpd="sng">
              <a:solidFill>
                <a:srgbClr val="E6000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8919CD-E9D2-EF4A-A85E-3693722FA0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7866800" y="575749"/>
              <a:ext cx="77245" cy="772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5" name="Gerade Verbindung 57">
              <a:extLst>
                <a:ext uri="{FF2B5EF4-FFF2-40B4-BE49-F238E27FC236}">
                  <a16:creationId xmlns:a16="http://schemas.microsoft.com/office/drawing/2014/main" id="{03D2D760-A3B3-C64C-8CBC-064379117388}"/>
                </a:ext>
              </a:extLst>
            </p:cNvPr>
            <p:cNvCxnSpPr/>
            <p:nvPr/>
          </p:nvCxnSpPr>
          <p:spPr>
            <a:xfrm flipH="1">
              <a:off x="-6622166" y="497320"/>
              <a:ext cx="517860" cy="0"/>
            </a:xfrm>
            <a:prstGeom prst="line">
              <a:avLst/>
            </a:prstGeom>
            <a:ln w="6350" cmpd="sng">
              <a:solidFill>
                <a:srgbClr val="E6000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58">
              <a:extLst>
                <a:ext uri="{FF2B5EF4-FFF2-40B4-BE49-F238E27FC236}">
                  <a16:creationId xmlns:a16="http://schemas.microsoft.com/office/drawing/2014/main" id="{CCB72412-6C21-824B-9BA6-F42B41775C30}"/>
                </a:ext>
              </a:extLst>
            </p:cNvPr>
            <p:cNvCxnSpPr/>
            <p:nvPr/>
          </p:nvCxnSpPr>
          <p:spPr>
            <a:xfrm flipH="1">
              <a:off x="-7450570" y="497320"/>
              <a:ext cx="777155" cy="0"/>
            </a:xfrm>
            <a:prstGeom prst="line">
              <a:avLst/>
            </a:prstGeom>
            <a:ln w="6350" cmpd="sng">
              <a:solidFill>
                <a:srgbClr val="E60005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FF1E6E43-B39C-E241-959E-A1A275CD8F21}"/>
              </a:ext>
            </a:extLst>
          </p:cNvPr>
          <p:cNvSpPr txBox="1"/>
          <p:nvPr userDrawn="1"/>
        </p:nvSpPr>
        <p:spPr>
          <a:xfrm>
            <a:off x="3356868" y="4267733"/>
            <a:ext cx="5883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 err="1">
                <a:latin typeface="Helvetica Neue"/>
                <a:cs typeface="Helvetica Neue"/>
              </a:rPr>
              <a:t>Threats</a:t>
            </a:r>
            <a:r>
              <a:rPr lang="de-DE" sz="800" b="1" dirty="0">
                <a:latin typeface="Helvetica Neue"/>
                <a:cs typeface="Helvetica Neue"/>
              </a:rPr>
              <a:t>: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228FBA7-1815-2F43-8273-8BDBDDCF4D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51035" y="1057276"/>
            <a:ext cx="2901571" cy="270192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0" i="0">
                <a:solidFill>
                  <a:schemeClr val="accen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en-US" dirty="0"/>
              <a:t>Pilot project </a:t>
            </a:r>
          </a:p>
          <a:p>
            <a:pPr lvl="0"/>
            <a:r>
              <a:rPr lang="en-US" dirty="0"/>
              <a:t>Bangladesh: </a:t>
            </a:r>
            <a:br>
              <a:rPr lang="en-US" dirty="0"/>
            </a:br>
            <a:r>
              <a:rPr lang="en-US" dirty="0"/>
              <a:t>Heavy rainfalls and floods in </a:t>
            </a:r>
            <a:r>
              <a:rPr lang="en-US" dirty="0" err="1"/>
              <a:t>Bogra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F7F7CEB-0EB9-3242-AE06-4104BBDEF52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-3377448" y="-694108"/>
            <a:ext cx="6374115" cy="6372000"/>
          </a:xfrm>
          <a:prstGeom prst="ellipse">
            <a:avLst/>
          </a:prstGeom>
        </p:spPr>
        <p:txBody>
          <a:bodyPr anchor="ctr"/>
          <a:lstStyle>
            <a:lvl1pPr marL="0" indent="0" algn="r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de-DE" dirty="0"/>
              <a:t>Insert </a:t>
            </a:r>
            <a:br>
              <a:rPr lang="de-DE" dirty="0"/>
            </a:br>
            <a:r>
              <a:rPr lang="de-DE" dirty="0" err="1"/>
              <a:t>picture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289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: 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AC4F46F-CDBB-F049-BE53-DD41807B7FF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90410" y="416881"/>
            <a:ext cx="665162" cy="66516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de-DE" dirty="0"/>
              <a:t>Insert Icon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5E20D7-FFE1-DB47-87F0-AE6C4F96A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0" name="Gruppierung 10">
            <a:extLst>
              <a:ext uri="{FF2B5EF4-FFF2-40B4-BE49-F238E27FC236}">
                <a16:creationId xmlns:a16="http://schemas.microsoft.com/office/drawing/2014/main" id="{31642140-D186-F548-AD75-9BB82A27594B}"/>
              </a:ext>
            </a:extLst>
          </p:cNvPr>
          <p:cNvGrpSpPr/>
          <p:nvPr userDrawn="1"/>
        </p:nvGrpSpPr>
        <p:grpSpPr>
          <a:xfrm>
            <a:off x="-1390484" y="1222921"/>
            <a:ext cx="3491999" cy="3491999"/>
            <a:chOff x="2776229" y="1323832"/>
            <a:chExt cx="3491999" cy="349199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E907E12-2449-F94E-8421-6D411E0213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822A92D-2203-CE43-94A6-EBB52A2B7B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6229" y="1323832"/>
              <a:ext cx="3491999" cy="3491999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00A8A65-1972-4A44-B996-DEC87112D97E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-1196230" y="1420920"/>
            <a:ext cx="3096000" cy="3096000"/>
          </a:xfrm>
          <a:prstGeom prst="ellipse">
            <a:avLst/>
          </a:prstGeom>
        </p:spPr>
        <p:txBody>
          <a:bodyPr anchor="ctr"/>
          <a:lstStyle>
            <a:lvl1pPr marL="0" indent="0" algn="r">
              <a:buNone/>
              <a:defRPr sz="2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de-DE" dirty="0"/>
              <a:t>Insert </a:t>
            </a:r>
            <a:br>
              <a:rPr lang="de-DE" dirty="0"/>
            </a:br>
            <a:r>
              <a:rPr lang="de-DE" dirty="0" err="1"/>
              <a:t>picture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1831BA6-839D-264A-8179-F63D20B47E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9345" y="1479130"/>
            <a:ext cx="4834181" cy="3037790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21717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pPr lvl="0"/>
            <a:r>
              <a:rPr lang="en-US" dirty="0"/>
              <a:t>Describe the details of the case here</a:t>
            </a:r>
            <a:endParaRPr lang="de-DE" dirty="0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B985604C-AF1C-C747-A047-E2E4832657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5452" y="353383"/>
            <a:ext cx="7151347" cy="851538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your Headline here.</a:t>
            </a:r>
          </a:p>
        </p:txBody>
      </p:sp>
    </p:spTree>
    <p:extLst>
      <p:ext uri="{BB962C8B-B14F-4D97-AF65-F5344CB8AC3E}">
        <p14:creationId xmlns:p14="http://schemas.microsoft.com/office/powerpoint/2010/main" val="387182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: Contentslide Step-by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AC4F46F-CDBB-F049-BE53-DD41807B7FF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90410" y="416881"/>
            <a:ext cx="665162" cy="66516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de-DE" dirty="0"/>
              <a:t>Insert Icon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5E20D7-FFE1-DB47-87F0-AE6C4F96A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B985604C-AF1C-C747-A047-E2E4832657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5452" y="353383"/>
            <a:ext cx="7151347" cy="851538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>
              <a:buNone/>
              <a:defRPr sz="2400">
                <a:solidFill>
                  <a:schemeClr val="accent1"/>
                </a:solidFill>
              </a:defRPr>
            </a:lvl2pPr>
            <a:lvl3pPr marL="914400" indent="0">
              <a:buNone/>
              <a:defRPr sz="2400">
                <a:solidFill>
                  <a:schemeClr val="accent1"/>
                </a:solidFill>
              </a:defRPr>
            </a:lvl3pPr>
            <a:lvl4pPr marL="1371600" indent="0">
              <a:buNone/>
              <a:defRPr sz="2400">
                <a:solidFill>
                  <a:schemeClr val="accent1"/>
                </a:solidFill>
              </a:defRPr>
            </a:lvl4pPr>
            <a:lvl5pPr marL="1828800" indent="0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Insert your Headline here.</a:t>
            </a:r>
          </a:p>
        </p:txBody>
      </p:sp>
      <p:sp>
        <p:nvSpPr>
          <p:cNvPr id="14" name="Rechteck 30">
            <a:extLst>
              <a:ext uri="{FF2B5EF4-FFF2-40B4-BE49-F238E27FC236}">
                <a16:creationId xmlns:a16="http://schemas.microsoft.com/office/drawing/2014/main" id="{68F42178-761D-9141-AF8F-0F604180217F}"/>
              </a:ext>
            </a:extLst>
          </p:cNvPr>
          <p:cNvSpPr/>
          <p:nvPr userDrawn="1"/>
        </p:nvSpPr>
        <p:spPr>
          <a:xfrm>
            <a:off x="840347" y="2092039"/>
            <a:ext cx="6163970" cy="580129"/>
          </a:xfrm>
          <a:prstGeom prst="rect">
            <a:avLst/>
          </a:prstGeom>
          <a:solidFill>
            <a:srgbClr val="EFEE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31">
            <a:extLst>
              <a:ext uri="{FF2B5EF4-FFF2-40B4-BE49-F238E27FC236}">
                <a16:creationId xmlns:a16="http://schemas.microsoft.com/office/drawing/2014/main" id="{ADD44474-AAC2-5E47-BAFE-10141B1C0AF4}"/>
              </a:ext>
            </a:extLst>
          </p:cNvPr>
          <p:cNvSpPr/>
          <p:nvPr userDrawn="1"/>
        </p:nvSpPr>
        <p:spPr>
          <a:xfrm>
            <a:off x="840347" y="2741720"/>
            <a:ext cx="6163970" cy="580129"/>
          </a:xfrm>
          <a:prstGeom prst="rect">
            <a:avLst/>
          </a:prstGeom>
          <a:solidFill>
            <a:srgbClr val="EFEE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32">
            <a:extLst>
              <a:ext uri="{FF2B5EF4-FFF2-40B4-BE49-F238E27FC236}">
                <a16:creationId xmlns:a16="http://schemas.microsoft.com/office/drawing/2014/main" id="{43DBE51D-3C21-234A-92C5-107D415A2AF5}"/>
              </a:ext>
            </a:extLst>
          </p:cNvPr>
          <p:cNvSpPr/>
          <p:nvPr userDrawn="1"/>
        </p:nvSpPr>
        <p:spPr>
          <a:xfrm>
            <a:off x="840347" y="3392969"/>
            <a:ext cx="6163970" cy="580129"/>
          </a:xfrm>
          <a:prstGeom prst="rect">
            <a:avLst/>
          </a:prstGeom>
          <a:solidFill>
            <a:srgbClr val="EFEE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33">
            <a:extLst>
              <a:ext uri="{FF2B5EF4-FFF2-40B4-BE49-F238E27FC236}">
                <a16:creationId xmlns:a16="http://schemas.microsoft.com/office/drawing/2014/main" id="{8D70FDFF-EBDB-7F4F-B46C-950CA40B48EB}"/>
              </a:ext>
            </a:extLst>
          </p:cNvPr>
          <p:cNvSpPr/>
          <p:nvPr userDrawn="1"/>
        </p:nvSpPr>
        <p:spPr>
          <a:xfrm>
            <a:off x="840347" y="4046758"/>
            <a:ext cx="6163970" cy="580129"/>
          </a:xfrm>
          <a:prstGeom prst="rect">
            <a:avLst/>
          </a:prstGeom>
          <a:solidFill>
            <a:srgbClr val="EFEE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4">
            <a:extLst>
              <a:ext uri="{FF2B5EF4-FFF2-40B4-BE49-F238E27FC236}">
                <a16:creationId xmlns:a16="http://schemas.microsoft.com/office/drawing/2014/main" id="{37A78494-1860-6F42-8F44-A8CAFFE2D702}"/>
              </a:ext>
            </a:extLst>
          </p:cNvPr>
          <p:cNvSpPr/>
          <p:nvPr userDrawn="1"/>
        </p:nvSpPr>
        <p:spPr>
          <a:xfrm>
            <a:off x="840346" y="1439781"/>
            <a:ext cx="6163971" cy="580129"/>
          </a:xfrm>
          <a:prstGeom prst="rect">
            <a:avLst/>
          </a:prstGeom>
          <a:solidFill>
            <a:srgbClr val="EFEE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" name="Gruppierung 9">
            <a:extLst>
              <a:ext uri="{FF2B5EF4-FFF2-40B4-BE49-F238E27FC236}">
                <a16:creationId xmlns:a16="http://schemas.microsoft.com/office/drawing/2014/main" id="{FB068435-B56A-3845-91C3-7B608D99D166}"/>
              </a:ext>
            </a:extLst>
          </p:cNvPr>
          <p:cNvGrpSpPr/>
          <p:nvPr userDrawn="1"/>
        </p:nvGrpSpPr>
        <p:grpSpPr>
          <a:xfrm>
            <a:off x="7300064" y="1200702"/>
            <a:ext cx="3491999" cy="3491999"/>
            <a:chOff x="2776229" y="1323832"/>
            <a:chExt cx="3491999" cy="349199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5DD097-0E56-4544-8DA7-0B36BFC013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5E417B-5993-7A41-8B05-A0373945F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6229" y="1323832"/>
              <a:ext cx="3491999" cy="3491999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7" name="Gruppierung 14">
            <a:extLst>
              <a:ext uri="{FF2B5EF4-FFF2-40B4-BE49-F238E27FC236}">
                <a16:creationId xmlns:a16="http://schemas.microsoft.com/office/drawing/2014/main" id="{178A949C-D921-A74C-8B2F-50613591FB99}"/>
              </a:ext>
            </a:extLst>
          </p:cNvPr>
          <p:cNvGrpSpPr/>
          <p:nvPr userDrawn="1"/>
        </p:nvGrpSpPr>
        <p:grpSpPr>
          <a:xfrm>
            <a:off x="988324" y="1600941"/>
            <a:ext cx="274690" cy="261610"/>
            <a:chOff x="1010750" y="2160800"/>
            <a:chExt cx="274690" cy="2616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3B66F92-D822-DB41-992E-1E9E4C2D43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5507" y="2190100"/>
              <a:ext cx="215913" cy="215913"/>
            </a:xfrm>
            <a:prstGeom prst="ellipse">
              <a:avLst/>
            </a:prstGeom>
            <a:solidFill>
              <a:srgbClr val="E600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Textfeld 16">
              <a:extLst>
                <a:ext uri="{FF2B5EF4-FFF2-40B4-BE49-F238E27FC236}">
                  <a16:creationId xmlns:a16="http://schemas.microsoft.com/office/drawing/2014/main" id="{6CB0DD1E-7A83-7240-8C8C-3FB37D26B0FB}"/>
                </a:ext>
              </a:extLst>
            </p:cNvPr>
            <p:cNvSpPr txBox="1"/>
            <p:nvPr/>
          </p:nvSpPr>
          <p:spPr>
            <a:xfrm>
              <a:off x="1010750" y="2160800"/>
              <a:ext cx="2746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1</a:t>
              </a:r>
            </a:p>
          </p:txBody>
        </p:sp>
      </p:grpSp>
      <p:grpSp>
        <p:nvGrpSpPr>
          <p:cNvPr id="30" name="Gruppierung 17">
            <a:extLst>
              <a:ext uri="{FF2B5EF4-FFF2-40B4-BE49-F238E27FC236}">
                <a16:creationId xmlns:a16="http://schemas.microsoft.com/office/drawing/2014/main" id="{3AA50D67-A680-0C4A-8EE1-567403554C2C}"/>
              </a:ext>
            </a:extLst>
          </p:cNvPr>
          <p:cNvGrpSpPr/>
          <p:nvPr userDrawn="1"/>
        </p:nvGrpSpPr>
        <p:grpSpPr>
          <a:xfrm>
            <a:off x="988324" y="2251181"/>
            <a:ext cx="274690" cy="261610"/>
            <a:chOff x="1010750" y="2160800"/>
            <a:chExt cx="274690" cy="26161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7EEFDB2-3706-9146-9739-EA81DAD4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5507" y="2190100"/>
              <a:ext cx="215913" cy="215913"/>
            </a:xfrm>
            <a:prstGeom prst="ellipse">
              <a:avLst/>
            </a:prstGeom>
            <a:solidFill>
              <a:srgbClr val="E600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Textfeld 19">
              <a:extLst>
                <a:ext uri="{FF2B5EF4-FFF2-40B4-BE49-F238E27FC236}">
                  <a16:creationId xmlns:a16="http://schemas.microsoft.com/office/drawing/2014/main" id="{2DC860D9-D4AE-0940-B6E7-8C129F00B344}"/>
                </a:ext>
              </a:extLst>
            </p:cNvPr>
            <p:cNvSpPr txBox="1"/>
            <p:nvPr/>
          </p:nvSpPr>
          <p:spPr>
            <a:xfrm>
              <a:off x="1010750" y="2160800"/>
              <a:ext cx="2746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2</a:t>
              </a:r>
            </a:p>
          </p:txBody>
        </p:sp>
      </p:grpSp>
      <p:grpSp>
        <p:nvGrpSpPr>
          <p:cNvPr id="34" name="Gruppierung 20">
            <a:extLst>
              <a:ext uri="{FF2B5EF4-FFF2-40B4-BE49-F238E27FC236}">
                <a16:creationId xmlns:a16="http://schemas.microsoft.com/office/drawing/2014/main" id="{8701A671-34A7-DE4C-9FE5-A9B58EB0E261}"/>
              </a:ext>
            </a:extLst>
          </p:cNvPr>
          <p:cNvGrpSpPr/>
          <p:nvPr userDrawn="1"/>
        </p:nvGrpSpPr>
        <p:grpSpPr>
          <a:xfrm>
            <a:off x="988324" y="2921888"/>
            <a:ext cx="274690" cy="261610"/>
            <a:chOff x="1010750" y="2160800"/>
            <a:chExt cx="274690" cy="26161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7FCECE4-C79D-1A4E-A098-CB1ADDE21A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5507" y="2190100"/>
              <a:ext cx="215913" cy="215913"/>
            </a:xfrm>
            <a:prstGeom prst="ellipse">
              <a:avLst/>
            </a:prstGeom>
            <a:solidFill>
              <a:srgbClr val="E600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Textfeld 22">
              <a:extLst>
                <a:ext uri="{FF2B5EF4-FFF2-40B4-BE49-F238E27FC236}">
                  <a16:creationId xmlns:a16="http://schemas.microsoft.com/office/drawing/2014/main" id="{500CD4DC-886E-F742-BFDC-C4FB2CE2F179}"/>
                </a:ext>
              </a:extLst>
            </p:cNvPr>
            <p:cNvSpPr txBox="1"/>
            <p:nvPr/>
          </p:nvSpPr>
          <p:spPr>
            <a:xfrm>
              <a:off x="1010750" y="2160800"/>
              <a:ext cx="2746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3</a:t>
              </a:r>
            </a:p>
          </p:txBody>
        </p:sp>
      </p:grpSp>
      <p:grpSp>
        <p:nvGrpSpPr>
          <p:cNvPr id="40" name="Gruppierung 23">
            <a:extLst>
              <a:ext uri="{FF2B5EF4-FFF2-40B4-BE49-F238E27FC236}">
                <a16:creationId xmlns:a16="http://schemas.microsoft.com/office/drawing/2014/main" id="{85432C4D-335D-FF49-90B2-6089D6F7B17E}"/>
              </a:ext>
            </a:extLst>
          </p:cNvPr>
          <p:cNvGrpSpPr/>
          <p:nvPr userDrawn="1"/>
        </p:nvGrpSpPr>
        <p:grpSpPr>
          <a:xfrm>
            <a:off x="988324" y="3561656"/>
            <a:ext cx="274690" cy="261610"/>
            <a:chOff x="1010750" y="2160800"/>
            <a:chExt cx="274690" cy="26161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5DD5F8-EDF0-1345-9B6E-7D425C300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5507" y="2190100"/>
              <a:ext cx="215913" cy="215913"/>
            </a:xfrm>
            <a:prstGeom prst="ellipse">
              <a:avLst/>
            </a:prstGeom>
            <a:solidFill>
              <a:srgbClr val="E600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2" name="Textfeld 26">
              <a:extLst>
                <a:ext uri="{FF2B5EF4-FFF2-40B4-BE49-F238E27FC236}">
                  <a16:creationId xmlns:a16="http://schemas.microsoft.com/office/drawing/2014/main" id="{43979207-71EF-FE44-B053-71F413883F2F}"/>
                </a:ext>
              </a:extLst>
            </p:cNvPr>
            <p:cNvSpPr txBox="1"/>
            <p:nvPr/>
          </p:nvSpPr>
          <p:spPr>
            <a:xfrm>
              <a:off x="1010750" y="2160800"/>
              <a:ext cx="2746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4</a:t>
              </a:r>
            </a:p>
          </p:txBody>
        </p:sp>
      </p:grpSp>
      <p:grpSp>
        <p:nvGrpSpPr>
          <p:cNvPr id="43" name="Gruppierung 27">
            <a:extLst>
              <a:ext uri="{FF2B5EF4-FFF2-40B4-BE49-F238E27FC236}">
                <a16:creationId xmlns:a16="http://schemas.microsoft.com/office/drawing/2014/main" id="{EACF2971-4E2F-644A-B00C-9BE3E9973B5F}"/>
              </a:ext>
            </a:extLst>
          </p:cNvPr>
          <p:cNvGrpSpPr/>
          <p:nvPr userDrawn="1"/>
        </p:nvGrpSpPr>
        <p:grpSpPr>
          <a:xfrm>
            <a:off x="982086" y="4211721"/>
            <a:ext cx="274690" cy="261610"/>
            <a:chOff x="1010750" y="2160800"/>
            <a:chExt cx="274690" cy="26161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BD0E773-31D1-734B-B555-22384C680A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5507" y="2190100"/>
              <a:ext cx="215913" cy="215913"/>
            </a:xfrm>
            <a:prstGeom prst="ellipse">
              <a:avLst/>
            </a:prstGeom>
            <a:solidFill>
              <a:srgbClr val="E600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Textfeld 29">
              <a:extLst>
                <a:ext uri="{FF2B5EF4-FFF2-40B4-BE49-F238E27FC236}">
                  <a16:creationId xmlns:a16="http://schemas.microsoft.com/office/drawing/2014/main" id="{88ACE64D-DE04-4341-8FAA-345A6D91DDE0}"/>
                </a:ext>
              </a:extLst>
            </p:cNvPr>
            <p:cNvSpPr txBox="1"/>
            <p:nvPr/>
          </p:nvSpPr>
          <p:spPr>
            <a:xfrm>
              <a:off x="1010750" y="2160800"/>
              <a:ext cx="2746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5</a:t>
              </a:r>
            </a:p>
          </p:txBody>
        </p:sp>
      </p:grpSp>
      <p:sp>
        <p:nvSpPr>
          <p:cNvPr id="46" name="Picture Placeholder 32">
            <a:extLst>
              <a:ext uri="{FF2B5EF4-FFF2-40B4-BE49-F238E27FC236}">
                <a16:creationId xmlns:a16="http://schemas.microsoft.com/office/drawing/2014/main" id="{10C7D026-FDA0-F64F-8E2A-DCCE68955B1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7480463" y="1377331"/>
            <a:ext cx="3096000" cy="3096000"/>
          </a:xfrm>
          <a:prstGeom prst="ellipse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de-DE" dirty="0"/>
              <a:t>Insert </a:t>
            </a:r>
            <a:br>
              <a:rPr lang="de-DE" dirty="0"/>
            </a:br>
            <a:r>
              <a:rPr lang="de-DE" dirty="0" err="1"/>
              <a:t>picture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7" name="Text Placeholder 35">
            <a:extLst>
              <a:ext uri="{FF2B5EF4-FFF2-40B4-BE49-F238E27FC236}">
                <a16:creationId xmlns:a16="http://schemas.microsoft.com/office/drawing/2014/main" id="{A056FB15-7D49-E74A-A498-CBCE673619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0196" y="1439781"/>
            <a:ext cx="5271549" cy="580129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21717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pPr lvl="0"/>
            <a:r>
              <a:rPr lang="en-US" dirty="0"/>
              <a:t>Describe the details of the case step-by-step</a:t>
            </a:r>
            <a:endParaRPr lang="de-DE" dirty="0"/>
          </a:p>
        </p:txBody>
      </p:sp>
      <p:sp>
        <p:nvSpPr>
          <p:cNvPr id="48" name="Text Placeholder 35">
            <a:extLst>
              <a:ext uri="{FF2B5EF4-FFF2-40B4-BE49-F238E27FC236}">
                <a16:creationId xmlns:a16="http://schemas.microsoft.com/office/drawing/2014/main" id="{36FDAF72-5605-D64A-AFFF-864FC13507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0991" y="2089744"/>
            <a:ext cx="5271549" cy="580129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21717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pPr lvl="0"/>
            <a:r>
              <a:rPr lang="en-US" dirty="0"/>
              <a:t>Describe the details of the case step-by-step</a:t>
            </a:r>
            <a:endParaRPr lang="de-DE" dirty="0"/>
          </a:p>
        </p:txBody>
      </p:sp>
      <p:sp>
        <p:nvSpPr>
          <p:cNvPr id="49" name="Text Placeholder 35">
            <a:extLst>
              <a:ext uri="{FF2B5EF4-FFF2-40B4-BE49-F238E27FC236}">
                <a16:creationId xmlns:a16="http://schemas.microsoft.com/office/drawing/2014/main" id="{75D1D930-A119-6B44-8275-63B76DCE80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991" y="2741719"/>
            <a:ext cx="5271549" cy="580129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21717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pPr lvl="0"/>
            <a:r>
              <a:rPr lang="en-US" dirty="0"/>
              <a:t>Describe the details of the case step-by-step</a:t>
            </a:r>
            <a:endParaRPr lang="de-DE" dirty="0"/>
          </a:p>
        </p:txBody>
      </p:sp>
      <p:sp>
        <p:nvSpPr>
          <p:cNvPr id="50" name="Text Placeholder 35">
            <a:extLst>
              <a:ext uri="{FF2B5EF4-FFF2-40B4-BE49-F238E27FC236}">
                <a16:creationId xmlns:a16="http://schemas.microsoft.com/office/drawing/2014/main" id="{871BB3A7-E9B3-774C-BFA9-BEB2E77E3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0991" y="3408847"/>
            <a:ext cx="5271549" cy="580129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21717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pPr lvl="0"/>
            <a:r>
              <a:rPr lang="en-US" dirty="0"/>
              <a:t>Describe the details of the case step-by-step</a:t>
            </a:r>
            <a:endParaRPr lang="de-DE" dirty="0"/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F8102C80-11F0-AD4F-892D-B4F6A362DF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98515" y="4062636"/>
            <a:ext cx="5271549" cy="580129"/>
          </a:xfrm>
          <a:prstGeom prst="rect">
            <a:avLst/>
          </a:prstGeo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2171700" indent="-342900">
              <a:buFont typeface="Arial" panose="020B0604020202020204" pitchFamily="34" charset="0"/>
              <a:buChar char="•"/>
              <a:defRPr sz="105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pPr lvl="0"/>
            <a:r>
              <a:rPr lang="en-US" dirty="0"/>
              <a:t>Describe the details of the case step-by-step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281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: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6F1147EF-94BB-D943-A06E-21E743BE3F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77409" y="766729"/>
            <a:ext cx="2066592" cy="1839335"/>
          </a:xfrm>
          <a:prstGeom prst="rect">
            <a:avLst/>
          </a:prstGeom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Insert Picture </a:t>
            </a:r>
            <a:br>
              <a:rPr lang="de-DE" dirty="0"/>
            </a:b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CA2F194D-1E0B-2A48-BEBD-109C7D55C0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11366" y="766730"/>
            <a:ext cx="4096937" cy="1839335"/>
          </a:xfrm>
          <a:prstGeom prst="rect">
            <a:avLst/>
          </a:prstGeom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Insert Picture </a:t>
            </a:r>
            <a:br>
              <a:rPr lang="de-DE" dirty="0"/>
            </a:b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1356308-820C-044B-B035-637CF6C9D9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66731"/>
            <a:ext cx="2835275" cy="18393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de-DE" dirty="0"/>
              <a:t>Insert Picture </a:t>
            </a:r>
            <a:br>
              <a:rPr lang="de-DE" dirty="0"/>
            </a:b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0CBEA34-4800-CD4C-9568-3543AD00BA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2711615"/>
            <a:ext cx="3193017" cy="1839335"/>
          </a:xfrm>
          <a:prstGeom prst="rect">
            <a:avLst/>
          </a:prstGeom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Insert Picture </a:t>
            </a:r>
            <a:br>
              <a:rPr lang="de-DE" dirty="0"/>
            </a:b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98E0897E-09DE-3D42-9C6B-94E94CCF4D6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86830" y="2708579"/>
            <a:ext cx="2767170" cy="1842371"/>
          </a:xfrm>
          <a:prstGeom prst="rect">
            <a:avLst/>
          </a:prstGeom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Insert Picture </a:t>
            </a:r>
            <a:br>
              <a:rPr lang="de-DE" dirty="0"/>
            </a:b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7114B716-C348-5142-8A41-3DE3CC5B7E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58324" y="2708579"/>
            <a:ext cx="2985677" cy="1849403"/>
          </a:xfrm>
          <a:prstGeom prst="rect">
            <a:avLst/>
          </a:prstGeom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Insert Picture </a:t>
            </a:r>
            <a:br>
              <a:rPr lang="de-DE" dirty="0"/>
            </a:b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543785-843B-B24E-B922-547A50DD3A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0" name="Bild 25" descr="2000px-DRK_Logo2.svg.png">
            <a:extLst>
              <a:ext uri="{FF2B5EF4-FFF2-40B4-BE49-F238E27FC236}">
                <a16:creationId xmlns:a16="http://schemas.microsoft.com/office/drawing/2014/main" id="{F78EF668-FC36-3842-A261-DA4A3B8215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pSp>
        <p:nvGrpSpPr>
          <p:cNvPr id="11" name="Gruppierung 33">
            <a:extLst>
              <a:ext uri="{FF2B5EF4-FFF2-40B4-BE49-F238E27FC236}">
                <a16:creationId xmlns:a16="http://schemas.microsoft.com/office/drawing/2014/main" id="{32F3183E-BB5C-0340-BC03-1C9914C2F317}"/>
              </a:ext>
            </a:extLst>
          </p:cNvPr>
          <p:cNvGrpSpPr/>
          <p:nvPr userDrawn="1"/>
        </p:nvGrpSpPr>
        <p:grpSpPr>
          <a:xfrm>
            <a:off x="-126208" y="387282"/>
            <a:ext cx="5419181" cy="261598"/>
            <a:chOff x="53086" y="3098864"/>
            <a:chExt cx="5419181" cy="261598"/>
          </a:xfrm>
        </p:grpSpPr>
        <p:cxnSp>
          <p:nvCxnSpPr>
            <p:cNvPr id="12" name="Gerade Verbindung 34">
              <a:extLst>
                <a:ext uri="{FF2B5EF4-FFF2-40B4-BE49-F238E27FC236}">
                  <a16:creationId xmlns:a16="http://schemas.microsoft.com/office/drawing/2014/main" id="{85FDD935-24C7-0E49-B29F-60A42DE6E586}"/>
                </a:ext>
              </a:extLst>
            </p:cNvPr>
            <p:cNvCxnSpPr/>
            <p:nvPr/>
          </p:nvCxnSpPr>
          <p:spPr>
            <a:xfrm>
              <a:off x="681816" y="3132070"/>
              <a:ext cx="4731523" cy="0"/>
            </a:xfrm>
            <a:prstGeom prst="line">
              <a:avLst/>
            </a:prstGeom>
            <a:ln w="9525" cmpd="sng">
              <a:solidFill>
                <a:srgbClr val="554F4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45">
              <a:extLst>
                <a:ext uri="{FF2B5EF4-FFF2-40B4-BE49-F238E27FC236}">
                  <a16:creationId xmlns:a16="http://schemas.microsoft.com/office/drawing/2014/main" id="{3FC5DB97-F25C-254D-9728-C33AC5F42833}"/>
                </a:ext>
              </a:extLst>
            </p:cNvPr>
            <p:cNvCxnSpPr/>
            <p:nvPr/>
          </p:nvCxnSpPr>
          <p:spPr>
            <a:xfrm>
              <a:off x="905998" y="3213566"/>
              <a:ext cx="1512000" cy="0"/>
            </a:xfrm>
            <a:prstGeom prst="line">
              <a:avLst/>
            </a:prstGeom>
            <a:ln w="9525" cmpd="sng">
              <a:solidFill>
                <a:srgbClr val="554F4A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46">
              <a:extLst>
                <a:ext uri="{FF2B5EF4-FFF2-40B4-BE49-F238E27FC236}">
                  <a16:creationId xmlns:a16="http://schemas.microsoft.com/office/drawing/2014/main" id="{705BE58A-242C-C34D-8BCA-22CCA194DC9F}"/>
                </a:ext>
              </a:extLst>
            </p:cNvPr>
            <p:cNvCxnSpPr/>
            <p:nvPr/>
          </p:nvCxnSpPr>
          <p:spPr>
            <a:xfrm flipV="1">
              <a:off x="53086" y="3132070"/>
              <a:ext cx="632714" cy="228392"/>
            </a:xfrm>
            <a:prstGeom prst="line">
              <a:avLst/>
            </a:prstGeom>
            <a:ln w="9525" cmpd="sng">
              <a:solidFill>
                <a:srgbClr val="554F4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47">
              <a:extLst>
                <a:ext uri="{FF2B5EF4-FFF2-40B4-BE49-F238E27FC236}">
                  <a16:creationId xmlns:a16="http://schemas.microsoft.com/office/drawing/2014/main" id="{7303873B-65A1-7E4E-9337-7BD772A2F900}"/>
                </a:ext>
              </a:extLst>
            </p:cNvPr>
            <p:cNvCxnSpPr/>
            <p:nvPr/>
          </p:nvCxnSpPr>
          <p:spPr>
            <a:xfrm>
              <a:off x="2463097" y="3214189"/>
              <a:ext cx="1412109" cy="0"/>
            </a:xfrm>
            <a:prstGeom prst="line">
              <a:avLst/>
            </a:prstGeom>
            <a:ln w="9525" cmpd="sng">
              <a:solidFill>
                <a:srgbClr val="554F4A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D6FFC3C-F943-5643-ABAD-5BAF17EFA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0267" y="3098864"/>
              <a:ext cx="72000" cy="72000"/>
            </a:xfrm>
            <a:prstGeom prst="ellipse">
              <a:avLst/>
            </a:prstGeom>
            <a:solidFill>
              <a:srgbClr val="554F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E60005"/>
                </a:solidFill>
              </a:endParaRPr>
            </a:p>
          </p:txBody>
        </p:sp>
      </p:grpSp>
      <p:grpSp>
        <p:nvGrpSpPr>
          <p:cNvPr id="17" name="Gruppierung 49">
            <a:extLst>
              <a:ext uri="{FF2B5EF4-FFF2-40B4-BE49-F238E27FC236}">
                <a16:creationId xmlns:a16="http://schemas.microsoft.com/office/drawing/2014/main" id="{998A7DCE-8E6D-7046-BE29-73565A650022}"/>
              </a:ext>
            </a:extLst>
          </p:cNvPr>
          <p:cNvGrpSpPr/>
          <p:nvPr userDrawn="1"/>
        </p:nvGrpSpPr>
        <p:grpSpPr>
          <a:xfrm flipH="1">
            <a:off x="3854459" y="4541691"/>
            <a:ext cx="5542489" cy="250637"/>
            <a:chOff x="-70222" y="2963552"/>
            <a:chExt cx="5542489" cy="250637"/>
          </a:xfrm>
        </p:grpSpPr>
        <p:cxnSp>
          <p:nvCxnSpPr>
            <p:cNvPr id="18" name="Gerade Verbindung 50">
              <a:extLst>
                <a:ext uri="{FF2B5EF4-FFF2-40B4-BE49-F238E27FC236}">
                  <a16:creationId xmlns:a16="http://schemas.microsoft.com/office/drawing/2014/main" id="{61186E68-1BDB-4D43-B8DD-371988B4FC0E}"/>
                </a:ext>
              </a:extLst>
            </p:cNvPr>
            <p:cNvCxnSpPr/>
            <p:nvPr/>
          </p:nvCxnSpPr>
          <p:spPr>
            <a:xfrm>
              <a:off x="398132" y="3132070"/>
              <a:ext cx="5015206" cy="0"/>
            </a:xfrm>
            <a:prstGeom prst="line">
              <a:avLst/>
            </a:prstGeom>
            <a:ln w="9525" cmpd="sng">
              <a:solidFill>
                <a:srgbClr val="554F4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51">
              <a:extLst>
                <a:ext uri="{FF2B5EF4-FFF2-40B4-BE49-F238E27FC236}">
                  <a16:creationId xmlns:a16="http://schemas.microsoft.com/office/drawing/2014/main" id="{1E2A45D3-0267-834B-A0F5-0E514D68401A}"/>
                </a:ext>
              </a:extLst>
            </p:cNvPr>
            <p:cNvCxnSpPr/>
            <p:nvPr/>
          </p:nvCxnSpPr>
          <p:spPr>
            <a:xfrm>
              <a:off x="905998" y="3213566"/>
              <a:ext cx="1512000" cy="0"/>
            </a:xfrm>
            <a:prstGeom prst="line">
              <a:avLst/>
            </a:prstGeom>
            <a:ln w="9525" cmpd="sng">
              <a:solidFill>
                <a:srgbClr val="554F4A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52">
              <a:extLst>
                <a:ext uri="{FF2B5EF4-FFF2-40B4-BE49-F238E27FC236}">
                  <a16:creationId xmlns:a16="http://schemas.microsoft.com/office/drawing/2014/main" id="{E1EEBA15-4C04-DB40-9402-49298597AA4B}"/>
                </a:ext>
              </a:extLst>
            </p:cNvPr>
            <p:cNvCxnSpPr/>
            <p:nvPr/>
          </p:nvCxnSpPr>
          <p:spPr>
            <a:xfrm>
              <a:off x="-70222" y="2963552"/>
              <a:ext cx="468353" cy="169063"/>
            </a:xfrm>
            <a:prstGeom prst="line">
              <a:avLst/>
            </a:prstGeom>
            <a:ln w="9525" cmpd="sng">
              <a:solidFill>
                <a:srgbClr val="554F4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53">
              <a:extLst>
                <a:ext uri="{FF2B5EF4-FFF2-40B4-BE49-F238E27FC236}">
                  <a16:creationId xmlns:a16="http://schemas.microsoft.com/office/drawing/2014/main" id="{9339C557-DAFA-0646-9ED3-E866A30F54C6}"/>
                </a:ext>
              </a:extLst>
            </p:cNvPr>
            <p:cNvCxnSpPr/>
            <p:nvPr/>
          </p:nvCxnSpPr>
          <p:spPr>
            <a:xfrm>
              <a:off x="2463097" y="3214189"/>
              <a:ext cx="1412109" cy="0"/>
            </a:xfrm>
            <a:prstGeom prst="line">
              <a:avLst/>
            </a:prstGeom>
            <a:ln w="9525" cmpd="sng">
              <a:solidFill>
                <a:srgbClr val="554F4A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6335B7E-4D46-AA4E-81E5-E735D25CF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0267" y="3098864"/>
              <a:ext cx="72000" cy="72000"/>
            </a:xfrm>
            <a:prstGeom prst="ellipse">
              <a:avLst/>
            </a:prstGeom>
            <a:solidFill>
              <a:srgbClr val="554F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E6000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402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F5D793C-2F93-8E44-B750-09E426C669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9270" y="753505"/>
            <a:ext cx="2805575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de-DE" sz="40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Thank</a:t>
            </a:r>
            <a:r>
              <a:rPr lang="de-DE" sz="4000" dirty="0">
                <a:solidFill>
                  <a:srgbClr val="E60005"/>
                </a:solidFill>
                <a:latin typeface="Helvetica Neue Light"/>
                <a:cs typeface="Helvetica Neue Light"/>
              </a:rPr>
              <a:t> </a:t>
            </a:r>
            <a:r>
              <a:rPr lang="de-DE" sz="40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you</a:t>
            </a:r>
            <a:r>
              <a:rPr lang="de-DE" sz="4000" dirty="0">
                <a:solidFill>
                  <a:srgbClr val="E60005"/>
                </a:solidFill>
                <a:latin typeface="Helvetica Neue Light"/>
                <a:cs typeface="Helvetica Neue Light"/>
              </a:rPr>
              <a:t>!</a:t>
            </a:r>
          </a:p>
        </p:txBody>
      </p:sp>
      <p:grpSp>
        <p:nvGrpSpPr>
          <p:cNvPr id="6" name="Gruppierung 18">
            <a:extLst>
              <a:ext uri="{FF2B5EF4-FFF2-40B4-BE49-F238E27FC236}">
                <a16:creationId xmlns:a16="http://schemas.microsoft.com/office/drawing/2014/main" id="{7BD0BF3B-E31B-AE41-9150-6A4F1EAAB505}"/>
              </a:ext>
            </a:extLst>
          </p:cNvPr>
          <p:cNvGrpSpPr/>
          <p:nvPr userDrawn="1"/>
        </p:nvGrpSpPr>
        <p:grpSpPr>
          <a:xfrm>
            <a:off x="417225" y="302870"/>
            <a:ext cx="8029747" cy="359442"/>
            <a:chOff x="417225" y="266380"/>
            <a:chExt cx="8029747" cy="359442"/>
          </a:xfrm>
        </p:grpSpPr>
        <p:grpSp>
          <p:nvGrpSpPr>
            <p:cNvPr id="7" name="Gruppierung 4">
              <a:extLst>
                <a:ext uri="{FF2B5EF4-FFF2-40B4-BE49-F238E27FC236}">
                  <a16:creationId xmlns:a16="http://schemas.microsoft.com/office/drawing/2014/main" id="{442374A9-C8E7-E04A-842F-B34A523C68EC}"/>
                </a:ext>
              </a:extLst>
            </p:cNvPr>
            <p:cNvGrpSpPr/>
            <p:nvPr/>
          </p:nvGrpSpPr>
          <p:grpSpPr>
            <a:xfrm>
              <a:off x="799271" y="266380"/>
              <a:ext cx="7647701" cy="169919"/>
              <a:chOff x="-4810153" y="1771438"/>
              <a:chExt cx="7647701" cy="169919"/>
            </a:xfrm>
          </p:grpSpPr>
          <p:grpSp>
            <p:nvGrpSpPr>
              <p:cNvPr id="12" name="Gruppierung 5">
                <a:extLst>
                  <a:ext uri="{FF2B5EF4-FFF2-40B4-BE49-F238E27FC236}">
                    <a16:creationId xmlns:a16="http://schemas.microsoft.com/office/drawing/2014/main" id="{9E37ED35-7A39-C643-ADC4-01A7BFB2425E}"/>
                  </a:ext>
                </a:extLst>
              </p:cNvPr>
              <p:cNvGrpSpPr/>
              <p:nvPr/>
            </p:nvGrpSpPr>
            <p:grpSpPr>
              <a:xfrm>
                <a:off x="-4810153" y="1771438"/>
                <a:ext cx="7647701" cy="169919"/>
                <a:chOff x="-4810153" y="1771438"/>
                <a:chExt cx="7647701" cy="169919"/>
              </a:xfrm>
            </p:grpSpPr>
            <p:grpSp>
              <p:nvGrpSpPr>
                <p:cNvPr id="15" name="Gruppierung 8">
                  <a:extLst>
                    <a:ext uri="{FF2B5EF4-FFF2-40B4-BE49-F238E27FC236}">
                      <a16:creationId xmlns:a16="http://schemas.microsoft.com/office/drawing/2014/main" id="{454DAA05-F684-9344-A8F7-ABF1B65CF47B}"/>
                    </a:ext>
                  </a:extLst>
                </p:cNvPr>
                <p:cNvGrpSpPr/>
                <p:nvPr/>
              </p:nvGrpSpPr>
              <p:grpSpPr>
                <a:xfrm>
                  <a:off x="-4810153" y="1797465"/>
                  <a:ext cx="7611701" cy="143892"/>
                  <a:chOff x="-4810153" y="1797465"/>
                  <a:chExt cx="7611701" cy="143892"/>
                </a:xfrm>
              </p:grpSpPr>
              <p:cxnSp>
                <p:nvCxnSpPr>
                  <p:cNvPr id="17" name="Gerade Verbindung 10">
                    <a:extLst>
                      <a:ext uri="{FF2B5EF4-FFF2-40B4-BE49-F238E27FC236}">
                        <a16:creationId xmlns:a16="http://schemas.microsoft.com/office/drawing/2014/main" id="{843A9DBD-022C-F544-AA82-0AB842CD2201}"/>
                      </a:ext>
                    </a:extLst>
                  </p:cNvPr>
                  <p:cNvCxnSpPr/>
                  <p:nvPr/>
                </p:nvCxnSpPr>
                <p:spPr>
                  <a:xfrm>
                    <a:off x="-4810153" y="1941357"/>
                    <a:ext cx="7277262" cy="0"/>
                  </a:xfrm>
                  <a:prstGeom prst="line">
                    <a:avLst/>
                  </a:prstGeom>
                  <a:ln w="6350" cmpd="sng">
                    <a:solidFill>
                      <a:srgbClr val="E60005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Gerade Verbindung 12">
                    <a:extLst>
                      <a:ext uri="{FF2B5EF4-FFF2-40B4-BE49-F238E27FC236}">
                        <a16:creationId xmlns:a16="http://schemas.microsoft.com/office/drawing/2014/main" id="{7BAA60C0-0078-3749-A5F1-2CB0C8599C3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461777" y="1797465"/>
                    <a:ext cx="339771" cy="142816"/>
                  </a:xfrm>
                  <a:prstGeom prst="line">
                    <a:avLst/>
                  </a:prstGeom>
                  <a:ln w="6350" cmpd="sng">
                    <a:solidFill>
                      <a:srgbClr val="E60005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2107B6F-9A86-7249-80C3-0F9CDF6DF5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01548" y="1771438"/>
                  <a:ext cx="36000" cy="36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13" name="Gerade Verbindung 6">
                <a:extLst>
                  <a:ext uri="{FF2B5EF4-FFF2-40B4-BE49-F238E27FC236}">
                    <a16:creationId xmlns:a16="http://schemas.microsoft.com/office/drawing/2014/main" id="{8EF8B6A1-052E-194E-834B-A6F843477009}"/>
                  </a:ext>
                </a:extLst>
              </p:cNvPr>
              <p:cNvCxnSpPr/>
              <p:nvPr/>
            </p:nvCxnSpPr>
            <p:spPr>
              <a:xfrm>
                <a:off x="1153409" y="1879861"/>
                <a:ext cx="517858" cy="0"/>
              </a:xfrm>
              <a:prstGeom prst="line">
                <a:avLst/>
              </a:prstGeom>
              <a:ln w="6350" cmpd="sng">
                <a:solidFill>
                  <a:srgbClr val="E60005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7">
                <a:extLst>
                  <a:ext uri="{FF2B5EF4-FFF2-40B4-BE49-F238E27FC236}">
                    <a16:creationId xmlns:a16="http://schemas.microsoft.com/office/drawing/2014/main" id="{0E52D8BA-5FAA-5746-B366-3D5B0EC1A341}"/>
                  </a:ext>
                </a:extLst>
              </p:cNvPr>
              <p:cNvCxnSpPr/>
              <p:nvPr/>
            </p:nvCxnSpPr>
            <p:spPr>
              <a:xfrm>
                <a:off x="1684621" y="1879861"/>
                <a:ext cx="777156" cy="0"/>
              </a:xfrm>
              <a:prstGeom prst="line">
                <a:avLst/>
              </a:prstGeom>
              <a:ln w="6350" cmpd="sng">
                <a:solidFill>
                  <a:srgbClr val="E60005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Gerade Verbindung 14">
              <a:extLst>
                <a:ext uri="{FF2B5EF4-FFF2-40B4-BE49-F238E27FC236}">
                  <a16:creationId xmlns:a16="http://schemas.microsoft.com/office/drawing/2014/main" id="{EA7C7A8E-215B-6A41-929E-FB23DBBEBD36}"/>
                </a:ext>
              </a:extLst>
            </p:cNvPr>
            <p:cNvCxnSpPr/>
            <p:nvPr/>
          </p:nvCxnSpPr>
          <p:spPr>
            <a:xfrm flipH="1">
              <a:off x="448909" y="435223"/>
              <a:ext cx="350362" cy="169351"/>
            </a:xfrm>
            <a:prstGeom prst="line">
              <a:avLst/>
            </a:prstGeom>
            <a:ln w="6350" cmpd="sng">
              <a:solidFill>
                <a:srgbClr val="E6000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38589CB-AFEF-974E-BF71-0F397EA0C2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7225" y="589822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" name="Gerade Verbindung 16">
              <a:extLst>
                <a:ext uri="{FF2B5EF4-FFF2-40B4-BE49-F238E27FC236}">
                  <a16:creationId xmlns:a16="http://schemas.microsoft.com/office/drawing/2014/main" id="{76F095A7-46B4-C349-B14A-FC2A74D804FA}"/>
                </a:ext>
              </a:extLst>
            </p:cNvPr>
            <p:cNvCxnSpPr/>
            <p:nvPr/>
          </p:nvCxnSpPr>
          <p:spPr>
            <a:xfrm flipH="1">
              <a:off x="1574748" y="497319"/>
              <a:ext cx="517858" cy="0"/>
            </a:xfrm>
            <a:prstGeom prst="line">
              <a:avLst/>
            </a:prstGeom>
            <a:ln w="6350" cmpd="sng">
              <a:solidFill>
                <a:srgbClr val="E6000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7">
              <a:extLst>
                <a:ext uri="{FF2B5EF4-FFF2-40B4-BE49-F238E27FC236}">
                  <a16:creationId xmlns:a16="http://schemas.microsoft.com/office/drawing/2014/main" id="{F6382970-2982-524E-B3FA-E020D74A929B}"/>
                </a:ext>
              </a:extLst>
            </p:cNvPr>
            <p:cNvCxnSpPr/>
            <p:nvPr/>
          </p:nvCxnSpPr>
          <p:spPr>
            <a:xfrm flipH="1">
              <a:off x="797592" y="497319"/>
              <a:ext cx="777156" cy="0"/>
            </a:xfrm>
            <a:prstGeom prst="line">
              <a:avLst/>
            </a:prstGeom>
            <a:ln w="6350" cmpd="sng">
              <a:solidFill>
                <a:srgbClr val="E60005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ung 19">
            <a:extLst>
              <a:ext uri="{FF2B5EF4-FFF2-40B4-BE49-F238E27FC236}">
                <a16:creationId xmlns:a16="http://schemas.microsoft.com/office/drawing/2014/main" id="{3C7ADF12-C4B4-2147-9C82-78E6D36E7E91}"/>
              </a:ext>
            </a:extLst>
          </p:cNvPr>
          <p:cNvGrpSpPr/>
          <p:nvPr userDrawn="1"/>
        </p:nvGrpSpPr>
        <p:grpSpPr>
          <a:xfrm flipV="1">
            <a:off x="417225" y="4534684"/>
            <a:ext cx="8029747" cy="340122"/>
            <a:chOff x="417225" y="283511"/>
            <a:chExt cx="8029747" cy="340122"/>
          </a:xfrm>
        </p:grpSpPr>
        <p:grpSp>
          <p:nvGrpSpPr>
            <p:cNvPr id="20" name="Gruppierung 20">
              <a:extLst>
                <a:ext uri="{FF2B5EF4-FFF2-40B4-BE49-F238E27FC236}">
                  <a16:creationId xmlns:a16="http://schemas.microsoft.com/office/drawing/2014/main" id="{F7B76B7A-0F05-FE48-AA1D-E878823CD3B0}"/>
                </a:ext>
              </a:extLst>
            </p:cNvPr>
            <p:cNvGrpSpPr/>
            <p:nvPr/>
          </p:nvGrpSpPr>
          <p:grpSpPr>
            <a:xfrm>
              <a:off x="799271" y="374803"/>
              <a:ext cx="7647701" cy="248830"/>
              <a:chOff x="-4810153" y="1879861"/>
              <a:chExt cx="7647701" cy="248830"/>
            </a:xfrm>
          </p:grpSpPr>
          <p:grpSp>
            <p:nvGrpSpPr>
              <p:cNvPr id="25" name="Gruppierung 25">
                <a:extLst>
                  <a:ext uri="{FF2B5EF4-FFF2-40B4-BE49-F238E27FC236}">
                    <a16:creationId xmlns:a16="http://schemas.microsoft.com/office/drawing/2014/main" id="{45AA2A06-A2CD-7549-BE13-B19114081B28}"/>
                  </a:ext>
                </a:extLst>
              </p:cNvPr>
              <p:cNvGrpSpPr/>
              <p:nvPr/>
            </p:nvGrpSpPr>
            <p:grpSpPr>
              <a:xfrm>
                <a:off x="-4810153" y="1940281"/>
                <a:ext cx="7647701" cy="188410"/>
                <a:chOff x="-4810153" y="1940281"/>
                <a:chExt cx="7647701" cy="188410"/>
              </a:xfrm>
            </p:grpSpPr>
            <p:grpSp>
              <p:nvGrpSpPr>
                <p:cNvPr id="28" name="Gruppierung 28">
                  <a:extLst>
                    <a:ext uri="{FF2B5EF4-FFF2-40B4-BE49-F238E27FC236}">
                      <a16:creationId xmlns:a16="http://schemas.microsoft.com/office/drawing/2014/main" id="{E48B253C-B96D-4148-B800-E42677363E79}"/>
                    </a:ext>
                  </a:extLst>
                </p:cNvPr>
                <p:cNvGrpSpPr/>
                <p:nvPr/>
              </p:nvGrpSpPr>
              <p:grpSpPr>
                <a:xfrm>
                  <a:off x="-4810153" y="1940281"/>
                  <a:ext cx="7622292" cy="169351"/>
                  <a:chOff x="-4810153" y="1940281"/>
                  <a:chExt cx="7622292" cy="169351"/>
                </a:xfrm>
              </p:grpSpPr>
              <p:cxnSp>
                <p:nvCxnSpPr>
                  <p:cNvPr id="30" name="Gerade Verbindung 30">
                    <a:extLst>
                      <a:ext uri="{FF2B5EF4-FFF2-40B4-BE49-F238E27FC236}">
                        <a16:creationId xmlns:a16="http://schemas.microsoft.com/office/drawing/2014/main" id="{4577C5C6-83A1-4E40-80B6-A5F6C291634D}"/>
                      </a:ext>
                    </a:extLst>
                  </p:cNvPr>
                  <p:cNvCxnSpPr/>
                  <p:nvPr/>
                </p:nvCxnSpPr>
                <p:spPr>
                  <a:xfrm>
                    <a:off x="-4810153" y="1941357"/>
                    <a:ext cx="7277262" cy="0"/>
                  </a:xfrm>
                  <a:prstGeom prst="line">
                    <a:avLst/>
                  </a:prstGeom>
                  <a:ln w="6350" cmpd="sng">
                    <a:solidFill>
                      <a:srgbClr val="E60005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Gerade Verbindung 31">
                    <a:extLst>
                      <a:ext uri="{FF2B5EF4-FFF2-40B4-BE49-F238E27FC236}">
                        <a16:creationId xmlns:a16="http://schemas.microsoft.com/office/drawing/2014/main" id="{710FBC38-8FB8-824D-983C-D2BAC2252F60}"/>
                      </a:ext>
                    </a:extLst>
                  </p:cNvPr>
                  <p:cNvCxnSpPr/>
                  <p:nvPr/>
                </p:nvCxnSpPr>
                <p:spPr>
                  <a:xfrm>
                    <a:off x="2461777" y="1940281"/>
                    <a:ext cx="350362" cy="169351"/>
                  </a:xfrm>
                  <a:prstGeom prst="line">
                    <a:avLst/>
                  </a:prstGeom>
                  <a:ln w="6350" cmpd="sng">
                    <a:solidFill>
                      <a:srgbClr val="E60005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08C64C9A-7A66-9B42-A74A-C97BDED87E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01548" y="2092691"/>
                  <a:ext cx="36000" cy="36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26" name="Gerade Verbindung 26">
                <a:extLst>
                  <a:ext uri="{FF2B5EF4-FFF2-40B4-BE49-F238E27FC236}">
                    <a16:creationId xmlns:a16="http://schemas.microsoft.com/office/drawing/2014/main" id="{C8868A29-E842-6E4F-9D38-FA89ADB40DC4}"/>
                  </a:ext>
                </a:extLst>
              </p:cNvPr>
              <p:cNvCxnSpPr/>
              <p:nvPr/>
            </p:nvCxnSpPr>
            <p:spPr>
              <a:xfrm>
                <a:off x="1153409" y="1879861"/>
                <a:ext cx="517858" cy="0"/>
              </a:xfrm>
              <a:prstGeom prst="line">
                <a:avLst/>
              </a:prstGeom>
              <a:ln w="6350" cmpd="sng">
                <a:solidFill>
                  <a:srgbClr val="E60005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7">
                <a:extLst>
                  <a:ext uri="{FF2B5EF4-FFF2-40B4-BE49-F238E27FC236}">
                    <a16:creationId xmlns:a16="http://schemas.microsoft.com/office/drawing/2014/main" id="{C4C6CA1A-A9AB-DB44-93E2-80C261E16C12}"/>
                  </a:ext>
                </a:extLst>
              </p:cNvPr>
              <p:cNvCxnSpPr/>
              <p:nvPr/>
            </p:nvCxnSpPr>
            <p:spPr>
              <a:xfrm>
                <a:off x="1684621" y="1879861"/>
                <a:ext cx="777156" cy="0"/>
              </a:xfrm>
              <a:prstGeom prst="line">
                <a:avLst/>
              </a:prstGeom>
              <a:ln w="6350" cmpd="sng">
                <a:solidFill>
                  <a:srgbClr val="E60005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Gerade Verbindung 21">
              <a:extLst>
                <a:ext uri="{FF2B5EF4-FFF2-40B4-BE49-F238E27FC236}">
                  <a16:creationId xmlns:a16="http://schemas.microsoft.com/office/drawing/2014/main" id="{1AC256DB-A66C-BE49-850F-75A04A12A048}"/>
                </a:ext>
              </a:extLst>
            </p:cNvPr>
            <p:cNvCxnSpPr/>
            <p:nvPr/>
          </p:nvCxnSpPr>
          <p:spPr>
            <a:xfrm flipH="1" flipV="1">
              <a:off x="417225" y="294964"/>
              <a:ext cx="382046" cy="140258"/>
            </a:xfrm>
            <a:prstGeom prst="line">
              <a:avLst/>
            </a:prstGeom>
            <a:ln w="6350" cmpd="sng">
              <a:solidFill>
                <a:srgbClr val="E6000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3BD4B5-163E-9F47-BDA6-174F85353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7225" y="283511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3" name="Gerade Verbindung 23">
              <a:extLst>
                <a:ext uri="{FF2B5EF4-FFF2-40B4-BE49-F238E27FC236}">
                  <a16:creationId xmlns:a16="http://schemas.microsoft.com/office/drawing/2014/main" id="{EB499E17-7583-8649-AB81-1B1AAE2A9445}"/>
                </a:ext>
              </a:extLst>
            </p:cNvPr>
            <p:cNvCxnSpPr/>
            <p:nvPr/>
          </p:nvCxnSpPr>
          <p:spPr>
            <a:xfrm flipH="1">
              <a:off x="1574748" y="497319"/>
              <a:ext cx="517858" cy="0"/>
            </a:xfrm>
            <a:prstGeom prst="line">
              <a:avLst/>
            </a:prstGeom>
            <a:ln w="6350" cmpd="sng">
              <a:solidFill>
                <a:srgbClr val="E6000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4">
              <a:extLst>
                <a:ext uri="{FF2B5EF4-FFF2-40B4-BE49-F238E27FC236}">
                  <a16:creationId xmlns:a16="http://schemas.microsoft.com/office/drawing/2014/main" id="{2827DD51-98C7-3741-9A0E-DAA0D391720E}"/>
                </a:ext>
              </a:extLst>
            </p:cNvPr>
            <p:cNvCxnSpPr/>
            <p:nvPr/>
          </p:nvCxnSpPr>
          <p:spPr>
            <a:xfrm flipH="1">
              <a:off x="797592" y="497319"/>
              <a:ext cx="777156" cy="0"/>
            </a:xfrm>
            <a:prstGeom prst="line">
              <a:avLst/>
            </a:prstGeom>
            <a:ln w="6350" cmpd="sng">
              <a:solidFill>
                <a:srgbClr val="E60005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ung 34">
            <a:extLst>
              <a:ext uri="{FF2B5EF4-FFF2-40B4-BE49-F238E27FC236}">
                <a16:creationId xmlns:a16="http://schemas.microsoft.com/office/drawing/2014/main" id="{4EC372BF-636F-DF44-B422-E25D76A47BA1}"/>
              </a:ext>
            </a:extLst>
          </p:cNvPr>
          <p:cNvGrpSpPr/>
          <p:nvPr userDrawn="1"/>
        </p:nvGrpSpPr>
        <p:grpSpPr>
          <a:xfrm>
            <a:off x="5751553" y="1915003"/>
            <a:ext cx="2441648" cy="2441648"/>
            <a:chOff x="5287468" y="1092638"/>
            <a:chExt cx="3383995" cy="338399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18E0CE8-81A5-0E4A-ABC8-2D2AE555F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87468" y="1092638"/>
              <a:ext cx="3383995" cy="3383995"/>
            </a:xfrm>
            <a:prstGeom prst="ellipse">
              <a:avLst/>
            </a:prstGeom>
            <a:solidFill>
              <a:schemeClr val="bg1"/>
            </a:solidFill>
            <a:ln w="6350" cmpd="sng">
              <a:solidFill>
                <a:srgbClr val="E6000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5952D22-5D82-FC47-BF5A-E437181AC5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2621" y="1197789"/>
              <a:ext cx="3167995" cy="3167995"/>
            </a:xfrm>
            <a:prstGeom prst="ellipse">
              <a:avLst/>
            </a:prstGeom>
            <a:solidFill>
              <a:schemeClr val="bg1"/>
            </a:solidFill>
            <a:ln w="6350" cmpd="sng">
              <a:solidFill>
                <a:srgbClr val="E6000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Textfeld 1">
            <a:extLst>
              <a:ext uri="{FF2B5EF4-FFF2-40B4-BE49-F238E27FC236}">
                <a16:creationId xmlns:a16="http://schemas.microsoft.com/office/drawing/2014/main" id="{67F7A00B-2E1F-3948-9403-40F2C5AD47D1}"/>
              </a:ext>
            </a:extLst>
          </p:cNvPr>
          <p:cNvSpPr txBox="1"/>
          <p:nvPr userDrawn="1"/>
        </p:nvSpPr>
        <p:spPr>
          <a:xfrm>
            <a:off x="5641630" y="2553479"/>
            <a:ext cx="2674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rgbClr val="554F4A"/>
                </a:solidFill>
                <a:latin typeface="Helvetica Neue"/>
                <a:cs typeface="Helvetica Neue"/>
              </a:rPr>
              <a:t>Bank </a:t>
            </a:r>
            <a:r>
              <a:rPr lang="de-DE" sz="1100" b="1" dirty="0" err="1">
                <a:solidFill>
                  <a:srgbClr val="554F4A"/>
                </a:solidFill>
                <a:latin typeface="Helvetica Neue"/>
                <a:cs typeface="Helvetica Neue"/>
              </a:rPr>
              <a:t>account</a:t>
            </a:r>
            <a:r>
              <a:rPr lang="de-DE" sz="1100" b="1" dirty="0">
                <a:solidFill>
                  <a:srgbClr val="554F4A"/>
                </a:solidFill>
                <a:latin typeface="Helvetica Neue"/>
                <a:cs typeface="Helvetica Neue"/>
              </a:rPr>
              <a:t> </a:t>
            </a:r>
          </a:p>
          <a:p>
            <a:pPr algn="ctr"/>
            <a:r>
              <a:rPr lang="de-DE" sz="1100" b="1" dirty="0" err="1">
                <a:solidFill>
                  <a:srgbClr val="554F4A"/>
                </a:solidFill>
                <a:latin typeface="Helvetica Neue"/>
                <a:cs typeface="Helvetica Neue"/>
              </a:rPr>
              <a:t>for</a:t>
            </a:r>
            <a:r>
              <a:rPr lang="de-DE" sz="1100" b="1" dirty="0">
                <a:solidFill>
                  <a:srgbClr val="554F4A"/>
                </a:solidFill>
                <a:latin typeface="Helvetica Neue"/>
                <a:cs typeface="Helvetica Neue"/>
              </a:rPr>
              <a:t> </a:t>
            </a:r>
            <a:r>
              <a:rPr lang="de-DE" sz="1100" b="1" dirty="0" err="1">
                <a:solidFill>
                  <a:srgbClr val="554F4A"/>
                </a:solidFill>
                <a:latin typeface="Helvetica Neue"/>
                <a:cs typeface="Helvetica Neue"/>
              </a:rPr>
              <a:t>your</a:t>
            </a:r>
            <a:r>
              <a:rPr lang="de-DE" sz="1100" b="1" dirty="0">
                <a:solidFill>
                  <a:srgbClr val="554F4A"/>
                </a:solidFill>
                <a:latin typeface="Helvetica Neue"/>
                <a:cs typeface="Helvetica Neue"/>
              </a:rPr>
              <a:t> </a:t>
            </a:r>
            <a:r>
              <a:rPr lang="de-DE" sz="1100" b="1" dirty="0" err="1">
                <a:solidFill>
                  <a:srgbClr val="554F4A"/>
                </a:solidFill>
                <a:latin typeface="Helvetica Neue"/>
                <a:cs typeface="Helvetica Neue"/>
              </a:rPr>
              <a:t>donations</a:t>
            </a:r>
            <a:r>
              <a:rPr lang="de-DE" sz="1100" b="1" dirty="0">
                <a:solidFill>
                  <a:srgbClr val="554F4A"/>
                </a:solidFill>
                <a:latin typeface="Helvetica Neue"/>
                <a:cs typeface="Helvetica Neue"/>
              </a:rPr>
              <a:t>: </a:t>
            </a:r>
          </a:p>
        </p:txBody>
      </p:sp>
      <p:pic>
        <p:nvPicPr>
          <p:cNvPr id="36" name="Bild 35" descr="2000px-DRK_Logo2.svg.png">
            <a:extLst>
              <a:ext uri="{FF2B5EF4-FFF2-40B4-BE49-F238E27FC236}">
                <a16:creationId xmlns:a16="http://schemas.microsoft.com/office/drawing/2014/main" id="{F7A24A80-3A69-4B48-BCF9-E46226B3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96" y="900876"/>
            <a:ext cx="1773587" cy="559567"/>
          </a:xfrm>
          <a:prstGeom prst="rect">
            <a:avLst/>
          </a:prstGeom>
        </p:spPr>
      </p:pic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74F4B4B-667D-B048-8B4E-094530C597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592" y="2055260"/>
            <a:ext cx="3218195" cy="2335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>
              <a:buNone/>
              <a:defRPr sz="24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914400" indent="0">
              <a:buNone/>
              <a:defRPr sz="20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1371600" indent="0">
              <a:buNone/>
              <a:defRPr sz="18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1828800" indent="0">
              <a:buNone/>
              <a:defRPr sz="18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pPr lvl="0"/>
            <a:r>
              <a:rPr lang="en-US" dirty="0" err="1"/>
              <a:t>Deutsches</a:t>
            </a:r>
            <a:r>
              <a:rPr lang="en-US" dirty="0"/>
              <a:t> Rotes </a:t>
            </a:r>
            <a:r>
              <a:rPr lang="en-US" dirty="0" err="1"/>
              <a:t>Kreuz</a:t>
            </a:r>
            <a:r>
              <a:rPr lang="en-US" dirty="0"/>
              <a:t> </a:t>
            </a:r>
            <a:r>
              <a:rPr lang="en-US" dirty="0" err="1"/>
              <a:t>e.V</a:t>
            </a:r>
            <a:r>
              <a:rPr lang="en-US" dirty="0"/>
              <a:t>. – </a:t>
            </a:r>
            <a:r>
              <a:rPr lang="en-US" dirty="0" err="1"/>
              <a:t>Generalsekretariat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Your department</a:t>
            </a:r>
          </a:p>
          <a:p>
            <a:pPr lvl="0"/>
            <a:r>
              <a:rPr lang="en-US" dirty="0" err="1"/>
              <a:t>Streetname</a:t>
            </a:r>
            <a:r>
              <a:rPr lang="en-US" dirty="0"/>
              <a:t> 123</a:t>
            </a:r>
          </a:p>
          <a:p>
            <a:pPr lvl="0"/>
            <a:r>
              <a:rPr lang="en-US" dirty="0"/>
              <a:t>01234 City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Phone Number</a:t>
            </a:r>
          </a:p>
          <a:p>
            <a:pPr lvl="0"/>
            <a:r>
              <a:rPr lang="en-US" dirty="0"/>
              <a:t>Email address</a:t>
            </a:r>
            <a:endParaRPr lang="de-DE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0330A9D5-533E-7148-AE13-E2B844193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4299" y="3007685"/>
            <a:ext cx="1788940" cy="830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>
              <a:buNone/>
              <a:defRPr sz="24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914400" indent="0">
              <a:buNone/>
              <a:defRPr sz="20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1371600" indent="0">
              <a:buNone/>
              <a:defRPr sz="18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1828800" indent="0">
              <a:buNone/>
              <a:defRPr sz="1800" b="0" i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</a:lstStyle>
          <a:p>
            <a:pPr lvl="0"/>
            <a:r>
              <a:rPr lang="en-US" dirty="0"/>
              <a:t>Bank name</a:t>
            </a:r>
          </a:p>
          <a:p>
            <a:pPr lvl="0"/>
            <a:r>
              <a:rPr lang="en-US" dirty="0"/>
              <a:t>Bank account number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5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CC4-8947-C042-87F3-7C1E3854AA25}" type="slidenum">
              <a:rPr lang="de-DE" smtClean="0"/>
              <a:t>‹#›</a:t>
            </a:fld>
            <a:endParaRPr lang="de-DE"/>
          </a:p>
        </p:txBody>
      </p:sp>
      <p:pic>
        <p:nvPicPr>
          <p:cNvPr id="5" name="Bild 25" descr="2000px-DRK_Logo2.svg.png">
            <a:extLst>
              <a:ext uri="{FF2B5EF4-FFF2-40B4-BE49-F238E27FC236}">
                <a16:creationId xmlns:a16="http://schemas.microsoft.com/office/drawing/2014/main" id="{37D30C0A-C1CE-B24F-9BAE-2F31AAA78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47609" y="4792328"/>
            <a:ext cx="4984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fld id="{6D8BBCC4-8947-C042-87F3-7C1E3854AA2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8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6" r:id="rId4"/>
    <p:sldLayoutId id="2147483659" r:id="rId5"/>
    <p:sldLayoutId id="2147483660" r:id="rId6"/>
    <p:sldLayoutId id="2147483658" r:id="rId7"/>
    <p:sldLayoutId id="2147483657" r:id="rId8"/>
    <p:sldLayoutId id="2147483655" r:id="rId9"/>
    <p:sldLayoutId id="2147483661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2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DRK_KV_fin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27452" r="35054" b="35276"/>
          <a:stretch/>
        </p:blipFill>
        <p:spPr>
          <a:xfrm>
            <a:off x="1325163" y="1112322"/>
            <a:ext cx="3355671" cy="3062530"/>
          </a:xfrm>
          <a:prstGeom prst="rect">
            <a:avLst/>
          </a:prstGeom>
        </p:spPr>
      </p:pic>
      <p:pic>
        <p:nvPicPr>
          <p:cNvPr id="5" name="Bild 4" descr="2000px-DRK_Logo2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25" y="281686"/>
            <a:ext cx="1153005" cy="363773"/>
          </a:xfrm>
          <a:prstGeom prst="rect">
            <a:avLst/>
          </a:prstGeom>
        </p:spPr>
      </p:pic>
      <p:pic>
        <p:nvPicPr>
          <p:cNvPr id="4" name="Bild 3" descr="IFRC-DIGITAL-EN-NO-BCKGRND-N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93" y="203473"/>
            <a:ext cx="603429" cy="538076"/>
          </a:xfrm>
          <a:prstGeom prst="rect">
            <a:avLst/>
          </a:prstGeom>
        </p:spPr>
      </p:pic>
      <p:sp>
        <p:nvSpPr>
          <p:cNvPr id="20" name="Untertitel 2"/>
          <p:cNvSpPr>
            <a:spLocks noGrp="1"/>
          </p:cNvSpPr>
          <p:nvPr>
            <p:ph type="subTitle" idx="4294967295"/>
          </p:nvPr>
        </p:nvSpPr>
        <p:spPr>
          <a:xfrm>
            <a:off x="3858322" y="3446551"/>
            <a:ext cx="5196468" cy="733742"/>
          </a:xfrm>
          <a:prstGeom prst="rect">
            <a:avLst/>
          </a:prstGeom>
        </p:spPr>
        <p:txBody>
          <a:bodyPr lIns="0" rIns="0"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sz="2800" dirty="0">
                <a:solidFill>
                  <a:srgbClr val="554F4A"/>
                </a:solidFill>
                <a:latin typeface="Helvetica Neue Light"/>
                <a:cs typeface="Helvetica Neue Light"/>
              </a:rPr>
              <a:t>Manual Briefing: Theories of Change for Early Actions</a:t>
            </a:r>
          </a:p>
        </p:txBody>
      </p:sp>
      <p:sp>
        <p:nvSpPr>
          <p:cNvPr id="28" name="Untertitel 2"/>
          <p:cNvSpPr txBox="1">
            <a:spLocks/>
          </p:cNvSpPr>
          <p:nvPr/>
        </p:nvSpPr>
        <p:spPr>
          <a:xfrm>
            <a:off x="4600188" y="4375929"/>
            <a:ext cx="4239874" cy="64063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i="1" dirty="0">
                <a:solidFill>
                  <a:srgbClr val="554F4A"/>
                </a:solidFill>
                <a:latin typeface="Helvetica Neue Light"/>
                <a:cs typeface="Helvetica Neue Light"/>
              </a:rPr>
              <a:t>Presented by: </a:t>
            </a:r>
          </a:p>
          <a:p>
            <a:pPr algn="r"/>
            <a:r>
              <a:rPr lang="de-DE" sz="900" b="1" dirty="0">
                <a:solidFill>
                  <a:srgbClr val="554F4A"/>
                </a:solidFill>
                <a:latin typeface="Helvetica Neue"/>
                <a:cs typeface="Helvetica Neue"/>
              </a:rPr>
              <a:t>Arielle Tozier de la Poterie</a:t>
            </a:r>
          </a:p>
          <a:p>
            <a:pPr algn="r"/>
            <a:r>
              <a:rPr lang="de-DE" sz="900" b="1" dirty="0">
                <a:solidFill>
                  <a:srgbClr val="554F4A"/>
                </a:solidFill>
                <a:latin typeface="Helvetica Neue"/>
                <a:cs typeface="Helvetica Neue"/>
              </a:rPr>
              <a:t>Global Early Action &amp; Research </a:t>
            </a:r>
            <a:r>
              <a:rPr lang="de-DE" sz="900" b="1" dirty="0" err="1">
                <a:solidFill>
                  <a:srgbClr val="554F4A"/>
                </a:solidFill>
                <a:latin typeface="Helvetica Neue"/>
                <a:cs typeface="Helvetica Neue"/>
              </a:rPr>
              <a:t>Advisor</a:t>
            </a:r>
            <a:endParaRPr lang="en-US" sz="900" b="1" dirty="0">
              <a:solidFill>
                <a:srgbClr val="554F4A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69335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2: map the process of change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9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40ADCA-B1CA-997A-E40D-15468B2D76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0998447"/>
              </p:ext>
            </p:extLst>
          </p:nvPr>
        </p:nvGraphicFramePr>
        <p:xfrm>
          <a:off x="0" y="2184824"/>
          <a:ext cx="9046064" cy="260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1417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en-US" smtClean="0"/>
              <a:t>10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6B2C7C-9A1C-7C43-BBBF-49333D49DC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Step 2: map the process of change</a:t>
            </a:r>
          </a:p>
        </p:txBody>
      </p:sp>
      <p:pic>
        <p:nvPicPr>
          <p:cNvPr id="26" name="Bild 25" descr="2000px-DRK_Logo2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279054" y="1438667"/>
            <a:ext cx="5414097" cy="3775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Define the outcome: the change in behavior that will lead to your anticipated results 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Outcomes ≠ final objective or desired impact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Example: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Action = distribution of tarps to protect crops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The outcomes is that people use tarps to protect their crops (the behavioral change)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endParaRPr lang="en-US" sz="16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If access to tarps is sufficient to reduce damage to crops, this behavior change will result in the final objective (impact): fewer crops lost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-1390484" y="1222921"/>
            <a:ext cx="3491999" cy="3491999"/>
            <a:chOff x="2776229" y="1323832"/>
            <a:chExt cx="3491999" cy="3491999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76229" y="1323832"/>
              <a:ext cx="3491999" cy="3491999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Bild 12" descr="Icons_Laura-06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t="34375" r="40182" b="30896"/>
          <a:stretch/>
        </p:blipFill>
        <p:spPr>
          <a:xfrm>
            <a:off x="811913" y="412588"/>
            <a:ext cx="622157" cy="669456"/>
          </a:xfrm>
          <a:prstGeom prst="rect">
            <a:avLst/>
          </a:prstGeom>
        </p:spPr>
      </p:pic>
      <p:pic>
        <p:nvPicPr>
          <p:cNvPr id="7" name="Picture Placeholder 6" descr="A picture containing text, smoke, different, clouds&#10;&#10;Description automatically generated">
            <a:extLst>
              <a:ext uri="{FF2B5EF4-FFF2-40B4-BE49-F238E27FC236}">
                <a16:creationId xmlns:a16="http://schemas.microsoft.com/office/drawing/2014/main" id="{37F6E592-55FE-733C-2A55-FB410D604D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6836" r="16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557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2: map the process of change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11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40ADCA-B1CA-997A-E40D-15468B2D76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4147804"/>
              </p:ext>
            </p:extLst>
          </p:nvPr>
        </p:nvGraphicFramePr>
        <p:xfrm>
          <a:off x="0" y="2184824"/>
          <a:ext cx="9046064" cy="260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hteck 1">
            <a:extLst>
              <a:ext uri="{FF2B5EF4-FFF2-40B4-BE49-F238E27FC236}">
                <a16:creationId xmlns:a16="http://schemas.microsoft.com/office/drawing/2014/main" id="{6F083705-F299-3DA9-492D-72799B8C36AF}"/>
              </a:ext>
            </a:extLst>
          </p:cNvPr>
          <p:cNvSpPr/>
          <p:nvPr/>
        </p:nvSpPr>
        <p:spPr>
          <a:xfrm>
            <a:off x="159027" y="1222921"/>
            <a:ext cx="8504456" cy="187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Define early actions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Who will do what, when, where, how?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What kind of guidance will accompany the early actions? (</a:t>
            </a:r>
            <a:r>
              <a:rPr lang="en-US" sz="16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e.g</a:t>
            </a: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 how to use the kits </a:t>
            </a:r>
            <a:r>
              <a:rPr lang="en-US" sz="16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etc</a:t>
            </a: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). 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endParaRPr lang="en-US" sz="16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5108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2: map the process of change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12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40ADCA-B1CA-997A-E40D-15468B2D76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6421302"/>
              </p:ext>
            </p:extLst>
          </p:nvPr>
        </p:nvGraphicFramePr>
        <p:xfrm>
          <a:off x="0" y="2184824"/>
          <a:ext cx="9046064" cy="260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24990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2: map the process of change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13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5" name="Rechteck 1">
            <a:extLst>
              <a:ext uri="{FF2B5EF4-FFF2-40B4-BE49-F238E27FC236}">
                <a16:creationId xmlns:a16="http://schemas.microsoft.com/office/drawing/2014/main" id="{C764AEA5-6898-687E-DBDA-F1B8F86CFD85}"/>
              </a:ext>
            </a:extLst>
          </p:cNvPr>
          <p:cNvSpPr/>
          <p:nvPr/>
        </p:nvSpPr>
        <p:spPr>
          <a:xfrm>
            <a:off x="159027" y="1222921"/>
            <a:ext cx="8504456" cy="52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Map the trigger/communication process</a:t>
            </a:r>
          </a:p>
          <a:p>
            <a:pPr>
              <a:lnSpc>
                <a:spcPct val="110000"/>
              </a:lnSpc>
            </a:pP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1B30CC9-8045-B058-F301-3279A36701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02733"/>
              </p:ext>
            </p:extLst>
          </p:nvPr>
        </p:nvGraphicFramePr>
        <p:xfrm>
          <a:off x="1618648" y="1623952"/>
          <a:ext cx="6247395" cy="3293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B006C3-5A6D-119F-465B-0693324ABD61}"/>
              </a:ext>
            </a:extLst>
          </p:cNvPr>
          <p:cNvCxnSpPr>
            <a:cxnSpLocks/>
          </p:cNvCxnSpPr>
          <p:nvPr/>
        </p:nvCxnSpPr>
        <p:spPr>
          <a:xfrm flipV="1">
            <a:off x="3216925" y="1979849"/>
            <a:ext cx="0" cy="2810269"/>
          </a:xfrm>
          <a:prstGeom prst="straightConnector1">
            <a:avLst/>
          </a:prstGeom>
          <a:ln w="9525" cmpd="sng">
            <a:solidFill>
              <a:srgbClr val="E6000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964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2: map the process of change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14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40ADCA-B1CA-997A-E40D-15468B2D76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8824179"/>
              </p:ext>
            </p:extLst>
          </p:nvPr>
        </p:nvGraphicFramePr>
        <p:xfrm>
          <a:off x="0" y="2184824"/>
          <a:ext cx="9046064" cy="260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8727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en-US" smtClean="0"/>
              <a:t>15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6B2C7C-9A1C-7C43-BBBF-49333D49DC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Step 2: map the process of change</a:t>
            </a:r>
          </a:p>
        </p:txBody>
      </p:sp>
      <p:pic>
        <p:nvPicPr>
          <p:cNvPr id="26" name="Bild 25" descr="2000px-DRK_Logo2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279054" y="1438667"/>
            <a:ext cx="5414097" cy="269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Define pre-trigger activities (if applicable)</a:t>
            </a:r>
          </a:p>
          <a:p>
            <a:pPr>
              <a:lnSpc>
                <a:spcPct val="110000"/>
              </a:lnSpc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Examples: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Identifying beneficiaries (verifying lists)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Verifying pre-positioned stocks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Loading trucks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Informing personnel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-1390484" y="1222921"/>
            <a:ext cx="3491999" cy="3491999"/>
            <a:chOff x="2776229" y="1323832"/>
            <a:chExt cx="3491999" cy="3491999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76229" y="1323832"/>
              <a:ext cx="3491999" cy="3491999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Bild 12" descr="Icons_Laura-06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t="34375" r="40182" b="30896"/>
          <a:stretch/>
        </p:blipFill>
        <p:spPr>
          <a:xfrm>
            <a:off x="811913" y="412588"/>
            <a:ext cx="622157" cy="669456"/>
          </a:xfrm>
          <a:prstGeom prst="rect">
            <a:avLst/>
          </a:prstGeom>
        </p:spPr>
      </p:pic>
      <p:pic>
        <p:nvPicPr>
          <p:cNvPr id="9" name="Picture Placeholder 8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E507A9F2-4DED-5BF2-0487-8D46FBCC19D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21679" r="21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2411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2: map the process of change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16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40ADCA-B1CA-997A-E40D-15468B2D76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0736763"/>
              </p:ext>
            </p:extLst>
          </p:nvPr>
        </p:nvGraphicFramePr>
        <p:xfrm>
          <a:off x="0" y="2184824"/>
          <a:ext cx="9046064" cy="260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6415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en-US" smtClean="0"/>
              <a:t>17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6B2C7C-9A1C-7C43-BBBF-49333D49DC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Step 2: map the process of change</a:t>
            </a:r>
          </a:p>
        </p:txBody>
      </p:sp>
      <p:pic>
        <p:nvPicPr>
          <p:cNvPr id="26" name="Bild 25" descr="2000px-DRK_Logo2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279054" y="1438667"/>
            <a:ext cx="5414097" cy="3775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Define preparatory actions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Administrative examples: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Identify partners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Identify potential beneficiaries/mapping</a:t>
            </a: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Preparatory examples: 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Workshops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Training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Produce educational materials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Acquire supplies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Pre-position supplies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-1390484" y="1222921"/>
            <a:ext cx="3491999" cy="3491999"/>
            <a:chOff x="2776229" y="1323832"/>
            <a:chExt cx="3491999" cy="3491999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76229" y="1323832"/>
              <a:ext cx="3491999" cy="3491999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Bild 12" descr="Icons_Laura-06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t="34375" r="40182" b="30896"/>
          <a:stretch/>
        </p:blipFill>
        <p:spPr>
          <a:xfrm>
            <a:off x="811913" y="412588"/>
            <a:ext cx="622157" cy="669456"/>
          </a:xfrm>
          <a:prstGeom prst="rect">
            <a:avLst/>
          </a:prstGeom>
        </p:spPr>
      </p:pic>
      <p:pic>
        <p:nvPicPr>
          <p:cNvPr id="14" name="Picture Placeholder 13" descr="A picture containing indoor, floor, warehouse, stack&#10;&#10;Description automatically generated">
            <a:extLst>
              <a:ext uri="{FF2B5EF4-FFF2-40B4-BE49-F238E27FC236}">
                <a16:creationId xmlns:a16="http://schemas.microsoft.com/office/drawing/2014/main" id="{17004C21-A053-929A-6A7C-63ACFCC7FF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2357" r="123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7752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214E7B-3D01-D749-BD06-C47451E32290}"/>
              </a:ext>
            </a:extLst>
          </p:cNvPr>
          <p:cNvSpPr/>
          <p:nvPr/>
        </p:nvSpPr>
        <p:spPr>
          <a:xfrm>
            <a:off x="178904" y="163997"/>
            <a:ext cx="1884285" cy="1185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350">
              <a:latin typeface="Fira Sans" panose="020B05030500000200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7133986-B35D-D84E-AD11-D75F44A09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2799573"/>
              </p:ext>
            </p:extLst>
          </p:nvPr>
        </p:nvGraphicFramePr>
        <p:xfrm>
          <a:off x="0" y="297294"/>
          <a:ext cx="9144000" cy="2103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5C0359A-7B90-2949-B254-D844E79EA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155055"/>
              </p:ext>
            </p:extLst>
          </p:nvPr>
        </p:nvGraphicFramePr>
        <p:xfrm>
          <a:off x="0" y="1937085"/>
          <a:ext cx="9144000" cy="3042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Bild 16" descr="2000px-DRK_Logo2.svg.png">
            <a:extLst>
              <a:ext uri="{FF2B5EF4-FFF2-40B4-BE49-F238E27FC236}">
                <a16:creationId xmlns:a16="http://schemas.microsoft.com/office/drawing/2014/main" id="{16E80CC9-C317-4A4A-1E6E-E88F11187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5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When in the process of selecting early actions should I develop theories of change (</a:t>
            </a:r>
            <a:r>
              <a:rPr lang="en-US" sz="24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ToCs</a:t>
            </a:r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)?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990161" y="1892582"/>
            <a:ext cx="2796042" cy="260601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b="1" dirty="0">
                <a:solidFill>
                  <a:srgbClr val="554F4A"/>
                </a:solidFill>
                <a:latin typeface="Helvetica Neue"/>
                <a:cs typeface="Helvetica Neue"/>
              </a:rPr>
              <a:t>Once you have narrowed your actions</a:t>
            </a:r>
          </a:p>
          <a:p>
            <a:endParaRPr lang="en-US" sz="1400" b="1" dirty="0">
              <a:solidFill>
                <a:srgbClr val="554F4A"/>
              </a:solidFill>
              <a:latin typeface="Helvetica Neue"/>
              <a:cs typeface="Helvetica Neue"/>
            </a:endParaRPr>
          </a:p>
          <a:p>
            <a:r>
              <a:rPr lang="en-US" sz="1400" b="1" dirty="0">
                <a:solidFill>
                  <a:srgbClr val="554F4A"/>
                </a:solidFill>
                <a:latin typeface="Helvetica Neue"/>
                <a:cs typeface="Helvetica Neue"/>
              </a:rPr>
              <a:t>Develop a </a:t>
            </a:r>
            <a:r>
              <a:rPr lang="en-US" sz="1400" b="1" dirty="0" err="1">
                <a:solidFill>
                  <a:srgbClr val="554F4A"/>
                </a:solidFill>
                <a:latin typeface="Helvetica Neue"/>
                <a:cs typeface="Helvetica Neue"/>
              </a:rPr>
              <a:t>ToC</a:t>
            </a:r>
            <a:r>
              <a:rPr lang="en-US" sz="1400" b="1" dirty="0">
                <a:solidFill>
                  <a:srgbClr val="554F4A"/>
                </a:solidFill>
                <a:latin typeface="Helvetica Neue"/>
                <a:cs typeface="Helvetica Neue"/>
              </a:rPr>
              <a:t> for each action under serious consideration</a:t>
            </a:r>
          </a:p>
          <a:p>
            <a:endParaRPr lang="en-US" sz="1400" b="1" dirty="0">
              <a:solidFill>
                <a:srgbClr val="554F4A"/>
              </a:solidFill>
              <a:latin typeface="Helvetica Neue"/>
              <a:cs typeface="Helvetica Neue"/>
            </a:endParaRPr>
          </a:p>
          <a:p>
            <a:r>
              <a:rPr lang="en-US" sz="1400" b="1" dirty="0">
                <a:solidFill>
                  <a:srgbClr val="554F4A"/>
                </a:solidFill>
                <a:latin typeface="Helvetica Neue"/>
                <a:cs typeface="Helvetica Neue"/>
              </a:rPr>
              <a:t>You may still discard an action after this step</a:t>
            </a:r>
          </a:p>
          <a:p>
            <a:endParaRPr lang="en-US" sz="1400" b="1" dirty="0">
              <a:solidFill>
                <a:srgbClr val="554F4A"/>
              </a:solidFill>
              <a:latin typeface="Helvetica Neue"/>
              <a:cs typeface="Helvetica Neue"/>
            </a:endParaRPr>
          </a:p>
        </p:txBody>
      </p:sp>
      <p:grpSp>
        <p:nvGrpSpPr>
          <p:cNvPr id="6" name="Gruppierung 5"/>
          <p:cNvGrpSpPr/>
          <p:nvPr/>
        </p:nvGrpSpPr>
        <p:grpSpPr>
          <a:xfrm flipH="1">
            <a:off x="5717518" y="1553880"/>
            <a:ext cx="3237094" cy="357761"/>
            <a:chOff x="-399546" y="1770930"/>
            <a:chExt cx="3237094" cy="357761"/>
          </a:xfrm>
        </p:grpSpPr>
        <p:grpSp>
          <p:nvGrpSpPr>
            <p:cNvPr id="7" name="Gruppierung 6"/>
            <p:cNvGrpSpPr/>
            <p:nvPr/>
          </p:nvGrpSpPr>
          <p:grpSpPr>
            <a:xfrm>
              <a:off x="-399546" y="1770930"/>
              <a:ext cx="3237094" cy="357761"/>
              <a:chOff x="-399546" y="1770930"/>
              <a:chExt cx="3237094" cy="357761"/>
            </a:xfrm>
          </p:grpSpPr>
          <p:grpSp>
            <p:nvGrpSpPr>
              <p:cNvPr id="10" name="Gruppierung 9"/>
              <p:cNvGrpSpPr/>
              <p:nvPr/>
            </p:nvGrpSpPr>
            <p:grpSpPr>
              <a:xfrm>
                <a:off x="-399546" y="1770930"/>
                <a:ext cx="3211685" cy="338702"/>
                <a:chOff x="-399546" y="1770930"/>
                <a:chExt cx="3211685" cy="338702"/>
              </a:xfrm>
            </p:grpSpPr>
            <p:cxnSp>
              <p:nvCxnSpPr>
                <p:cNvPr id="12" name="Gerade Verbindung 11"/>
                <p:cNvCxnSpPr/>
                <p:nvPr/>
              </p:nvCxnSpPr>
              <p:spPr>
                <a:xfrm>
                  <a:off x="-49184" y="1941357"/>
                  <a:ext cx="2516293" cy="0"/>
                </a:xfrm>
                <a:prstGeom prst="line">
                  <a:avLst/>
                </a:prstGeom>
                <a:ln w="6350" cmpd="sng">
                  <a:solidFill>
                    <a:srgbClr val="554F4A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12"/>
                <p:cNvCxnSpPr/>
                <p:nvPr/>
              </p:nvCxnSpPr>
              <p:spPr>
                <a:xfrm>
                  <a:off x="-399546" y="1770930"/>
                  <a:ext cx="350362" cy="169351"/>
                </a:xfrm>
                <a:prstGeom prst="line">
                  <a:avLst/>
                </a:prstGeom>
                <a:ln w="6350" cmpd="sng">
                  <a:solidFill>
                    <a:srgbClr val="554F4A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Gerade Verbindung 13"/>
                <p:cNvCxnSpPr/>
                <p:nvPr/>
              </p:nvCxnSpPr>
              <p:spPr>
                <a:xfrm>
                  <a:off x="2461777" y="1940281"/>
                  <a:ext cx="350362" cy="169351"/>
                </a:xfrm>
                <a:prstGeom prst="line">
                  <a:avLst/>
                </a:prstGeom>
                <a:ln w="6350" cmpd="sng">
                  <a:solidFill>
                    <a:srgbClr val="554F4A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2801548" y="2092691"/>
                <a:ext cx="36000" cy="36000"/>
              </a:xfrm>
              <a:prstGeom prst="ellipse">
                <a:avLst/>
              </a:prstGeom>
              <a:solidFill>
                <a:srgbClr val="554F4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8" name="Gerade Verbindung 7"/>
            <p:cNvCxnSpPr/>
            <p:nvPr/>
          </p:nvCxnSpPr>
          <p:spPr>
            <a:xfrm>
              <a:off x="1153409" y="1879861"/>
              <a:ext cx="517858" cy="0"/>
            </a:xfrm>
            <a:prstGeom prst="line">
              <a:avLst/>
            </a:prstGeom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>
              <a:off x="1684621" y="1879861"/>
              <a:ext cx="777156" cy="0"/>
            </a:xfrm>
            <a:prstGeom prst="line">
              <a:avLst/>
            </a:prstGeom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1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11AC5E59-82A5-8F08-F230-82A8A27742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362975"/>
              </p:ext>
            </p:extLst>
          </p:nvPr>
        </p:nvGraphicFramePr>
        <p:xfrm>
          <a:off x="731278" y="1492535"/>
          <a:ext cx="4446920" cy="3536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3977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3: make assumptions explicit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53160" y="1935013"/>
            <a:ext cx="4264971" cy="23368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 Neue"/>
                <a:cs typeface="Helvetica Neue"/>
              </a:rPr>
              <a:t>Definition of Assumption:</a:t>
            </a:r>
          </a:p>
          <a:p>
            <a:endParaRPr lang="en-US" sz="1400" b="1" dirty="0">
              <a:solidFill>
                <a:srgbClr val="554F4A"/>
              </a:solidFill>
              <a:latin typeface="Helvetica Neue"/>
              <a:cs typeface="Helvetica Neue"/>
            </a:endParaRPr>
          </a:p>
          <a:p>
            <a:r>
              <a:rPr lang="en-US" sz="1400" b="1" dirty="0">
                <a:solidFill>
                  <a:srgbClr val="554F4A"/>
                </a:solidFill>
                <a:latin typeface="Helvetica Neue"/>
                <a:cs typeface="Helvetica Neue"/>
              </a:rPr>
              <a:t>An external factor (beyond the control of the project) that is critical for project success. </a:t>
            </a:r>
          </a:p>
          <a:p>
            <a:endParaRPr lang="en-US" sz="1400" b="1" dirty="0">
              <a:solidFill>
                <a:srgbClr val="554F4A"/>
              </a:solidFill>
              <a:latin typeface="Helvetica Neue"/>
              <a:cs typeface="Helvetica Neue"/>
            </a:endParaRPr>
          </a:p>
          <a:p>
            <a:r>
              <a:rPr lang="en-US" sz="1400" b="1" dirty="0">
                <a:solidFill>
                  <a:srgbClr val="554F4A"/>
                </a:solidFill>
                <a:latin typeface="Helvetica Neue"/>
                <a:cs typeface="Helvetica Neue"/>
              </a:rPr>
              <a:t>It must hold true for the intervention to succeed</a:t>
            </a:r>
          </a:p>
          <a:p>
            <a:endParaRPr lang="en-US" sz="1400" b="1" dirty="0">
              <a:solidFill>
                <a:srgbClr val="554F4A"/>
              </a:solidFill>
              <a:latin typeface="Helvetica Neue"/>
              <a:cs typeface="Helvetica Neue"/>
            </a:endParaRPr>
          </a:p>
          <a:p>
            <a:endParaRPr lang="en-US" sz="1400" b="1" dirty="0">
              <a:solidFill>
                <a:srgbClr val="554F4A"/>
              </a:solidFill>
              <a:latin typeface="Helvetica Neue"/>
              <a:cs typeface="Helvetica Neue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19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pSp>
        <p:nvGrpSpPr>
          <p:cNvPr id="15" name="Gruppierung 119">
            <a:extLst>
              <a:ext uri="{FF2B5EF4-FFF2-40B4-BE49-F238E27FC236}">
                <a16:creationId xmlns:a16="http://schemas.microsoft.com/office/drawing/2014/main" id="{6509F858-D1BD-7950-27A9-C91FF157905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796930" y="1581445"/>
            <a:ext cx="4428440" cy="219098"/>
            <a:chOff x="417225" y="228581"/>
            <a:chExt cx="8029747" cy="397241"/>
          </a:xfrm>
        </p:grpSpPr>
        <p:grpSp>
          <p:nvGrpSpPr>
            <p:cNvPr id="19" name="Gruppierung 120">
              <a:extLst>
                <a:ext uri="{FF2B5EF4-FFF2-40B4-BE49-F238E27FC236}">
                  <a16:creationId xmlns:a16="http://schemas.microsoft.com/office/drawing/2014/main" id="{E229282C-6F88-525E-0AA3-AF30537904A8}"/>
                </a:ext>
              </a:extLst>
            </p:cNvPr>
            <p:cNvGrpSpPr/>
            <p:nvPr/>
          </p:nvGrpSpPr>
          <p:grpSpPr>
            <a:xfrm>
              <a:off x="799271" y="228581"/>
              <a:ext cx="7647701" cy="207718"/>
              <a:chOff x="-4810153" y="1733639"/>
              <a:chExt cx="7647701" cy="207718"/>
            </a:xfrm>
          </p:grpSpPr>
          <p:grpSp>
            <p:nvGrpSpPr>
              <p:cNvPr id="24" name="Gruppierung 125">
                <a:extLst>
                  <a:ext uri="{FF2B5EF4-FFF2-40B4-BE49-F238E27FC236}">
                    <a16:creationId xmlns:a16="http://schemas.microsoft.com/office/drawing/2014/main" id="{80133AF9-C9C3-B594-6D35-5C05DD013D45}"/>
                  </a:ext>
                </a:extLst>
              </p:cNvPr>
              <p:cNvGrpSpPr/>
              <p:nvPr/>
            </p:nvGrpSpPr>
            <p:grpSpPr>
              <a:xfrm>
                <a:off x="-4810153" y="1733639"/>
                <a:ext cx="7647701" cy="207718"/>
                <a:chOff x="-4810153" y="1733639"/>
                <a:chExt cx="7647701" cy="207718"/>
              </a:xfrm>
            </p:grpSpPr>
            <p:grpSp>
              <p:nvGrpSpPr>
                <p:cNvPr id="27" name="Gruppierung 128">
                  <a:extLst>
                    <a:ext uri="{FF2B5EF4-FFF2-40B4-BE49-F238E27FC236}">
                      <a16:creationId xmlns:a16="http://schemas.microsoft.com/office/drawing/2014/main" id="{D3782A39-C1CE-A081-1F0B-5C16D5E91070}"/>
                    </a:ext>
                  </a:extLst>
                </p:cNvPr>
                <p:cNvGrpSpPr/>
                <p:nvPr/>
              </p:nvGrpSpPr>
              <p:grpSpPr>
                <a:xfrm>
                  <a:off x="-4810153" y="1746041"/>
                  <a:ext cx="7647701" cy="195316"/>
                  <a:chOff x="-4810153" y="1746041"/>
                  <a:chExt cx="7647701" cy="195316"/>
                </a:xfrm>
              </p:grpSpPr>
              <p:cxnSp>
                <p:nvCxnSpPr>
                  <p:cNvPr id="29" name="Gerade Verbindung 130">
                    <a:extLst>
                      <a:ext uri="{FF2B5EF4-FFF2-40B4-BE49-F238E27FC236}">
                        <a16:creationId xmlns:a16="http://schemas.microsoft.com/office/drawing/2014/main" id="{E990DF5A-34B7-CE63-A674-2407E2037D1A}"/>
                      </a:ext>
                    </a:extLst>
                  </p:cNvPr>
                  <p:cNvCxnSpPr/>
                  <p:nvPr/>
                </p:nvCxnSpPr>
                <p:spPr>
                  <a:xfrm>
                    <a:off x="-4810153" y="1941357"/>
                    <a:ext cx="7277262" cy="0"/>
                  </a:xfrm>
                  <a:prstGeom prst="line">
                    <a:avLst/>
                  </a:prstGeom>
                  <a:ln w="6350" cmpd="sng">
                    <a:solidFill>
                      <a:srgbClr val="E60005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Gerade Verbindung 131">
                    <a:extLst>
                      <a:ext uri="{FF2B5EF4-FFF2-40B4-BE49-F238E27FC236}">
                        <a16:creationId xmlns:a16="http://schemas.microsoft.com/office/drawing/2014/main" id="{ACD7C904-DB19-1071-5644-B18CA222464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461778" y="1746041"/>
                    <a:ext cx="375770" cy="194240"/>
                  </a:xfrm>
                  <a:prstGeom prst="line">
                    <a:avLst/>
                  </a:prstGeom>
                  <a:ln w="6350" cmpd="sng">
                    <a:solidFill>
                      <a:srgbClr val="E60005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3239A5A1-6729-B28B-E120-5BB3430FBF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01549" y="1733639"/>
                  <a:ext cx="35999" cy="3599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25" name="Gerade Verbindung 126">
                <a:extLst>
                  <a:ext uri="{FF2B5EF4-FFF2-40B4-BE49-F238E27FC236}">
                    <a16:creationId xmlns:a16="http://schemas.microsoft.com/office/drawing/2014/main" id="{17AD5308-7833-8E5B-F22A-DFA9780CAE99}"/>
                  </a:ext>
                </a:extLst>
              </p:cNvPr>
              <p:cNvCxnSpPr/>
              <p:nvPr/>
            </p:nvCxnSpPr>
            <p:spPr>
              <a:xfrm>
                <a:off x="1153409" y="1879861"/>
                <a:ext cx="517858" cy="0"/>
              </a:xfrm>
              <a:prstGeom prst="line">
                <a:avLst/>
              </a:prstGeom>
              <a:ln w="6350" cmpd="sng">
                <a:solidFill>
                  <a:srgbClr val="E60005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127">
                <a:extLst>
                  <a:ext uri="{FF2B5EF4-FFF2-40B4-BE49-F238E27FC236}">
                    <a16:creationId xmlns:a16="http://schemas.microsoft.com/office/drawing/2014/main" id="{01EF8A7C-B0F8-290C-34C5-1BE96429C9D2}"/>
                  </a:ext>
                </a:extLst>
              </p:cNvPr>
              <p:cNvCxnSpPr/>
              <p:nvPr/>
            </p:nvCxnSpPr>
            <p:spPr>
              <a:xfrm>
                <a:off x="1684621" y="1879861"/>
                <a:ext cx="777156" cy="0"/>
              </a:xfrm>
              <a:prstGeom prst="line">
                <a:avLst/>
              </a:prstGeom>
              <a:ln w="6350" cmpd="sng">
                <a:solidFill>
                  <a:srgbClr val="E60005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Gerade Verbindung 121">
              <a:extLst>
                <a:ext uri="{FF2B5EF4-FFF2-40B4-BE49-F238E27FC236}">
                  <a16:creationId xmlns:a16="http://schemas.microsoft.com/office/drawing/2014/main" id="{9F8D1FAA-0C14-6AAC-9CAD-45A698FB0BBD}"/>
                </a:ext>
              </a:extLst>
            </p:cNvPr>
            <p:cNvCxnSpPr/>
            <p:nvPr/>
          </p:nvCxnSpPr>
          <p:spPr>
            <a:xfrm flipH="1">
              <a:off x="448909" y="435223"/>
              <a:ext cx="350362" cy="169351"/>
            </a:xfrm>
            <a:prstGeom prst="line">
              <a:avLst/>
            </a:prstGeom>
            <a:ln w="6350" cmpd="sng">
              <a:solidFill>
                <a:srgbClr val="E6000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E080CFD-2200-0E56-0643-BDEDE54AD5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7225" y="589822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Gerade Verbindung 123">
              <a:extLst>
                <a:ext uri="{FF2B5EF4-FFF2-40B4-BE49-F238E27FC236}">
                  <a16:creationId xmlns:a16="http://schemas.microsoft.com/office/drawing/2014/main" id="{143DF0F1-3759-4B7A-FE19-19CD58CB6176}"/>
                </a:ext>
              </a:extLst>
            </p:cNvPr>
            <p:cNvCxnSpPr/>
            <p:nvPr/>
          </p:nvCxnSpPr>
          <p:spPr>
            <a:xfrm flipH="1">
              <a:off x="1574748" y="497319"/>
              <a:ext cx="517858" cy="0"/>
            </a:xfrm>
            <a:prstGeom prst="line">
              <a:avLst/>
            </a:prstGeom>
            <a:ln w="6350" cmpd="sng">
              <a:solidFill>
                <a:srgbClr val="E6000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24">
              <a:extLst>
                <a:ext uri="{FF2B5EF4-FFF2-40B4-BE49-F238E27FC236}">
                  <a16:creationId xmlns:a16="http://schemas.microsoft.com/office/drawing/2014/main" id="{0B43B45A-F1FC-EBA0-E4EB-62A304A8DFD9}"/>
                </a:ext>
              </a:extLst>
            </p:cNvPr>
            <p:cNvCxnSpPr/>
            <p:nvPr/>
          </p:nvCxnSpPr>
          <p:spPr>
            <a:xfrm flipH="1">
              <a:off x="797592" y="497319"/>
              <a:ext cx="777156" cy="0"/>
            </a:xfrm>
            <a:prstGeom prst="line">
              <a:avLst/>
            </a:prstGeom>
            <a:ln w="6350" cmpd="sng">
              <a:solidFill>
                <a:srgbClr val="E60005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C72DF2-3532-BCD2-5A1A-CBF107239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195" y="1096392"/>
            <a:ext cx="3143288" cy="36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85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214E7B-3D01-D749-BD06-C47451E32290}"/>
              </a:ext>
            </a:extLst>
          </p:cNvPr>
          <p:cNvSpPr/>
          <p:nvPr/>
        </p:nvSpPr>
        <p:spPr>
          <a:xfrm>
            <a:off x="178904" y="297294"/>
            <a:ext cx="1884285" cy="1185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350">
              <a:latin typeface="Fira Sans" panose="020B05030500000200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7133986-B35D-D84E-AD11-D75F44A098FD}"/>
              </a:ext>
            </a:extLst>
          </p:cNvPr>
          <p:cNvGraphicFramePr/>
          <p:nvPr/>
        </p:nvGraphicFramePr>
        <p:xfrm>
          <a:off x="0" y="297294"/>
          <a:ext cx="9144000" cy="2103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5C0359A-7B90-2949-B254-D844E79EAD1A}"/>
              </a:ext>
            </a:extLst>
          </p:cNvPr>
          <p:cNvGraphicFramePr/>
          <p:nvPr/>
        </p:nvGraphicFramePr>
        <p:xfrm>
          <a:off x="0" y="1937085"/>
          <a:ext cx="9144000" cy="3042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el 3">
            <a:extLst>
              <a:ext uri="{FF2B5EF4-FFF2-40B4-BE49-F238E27FC236}">
                <a16:creationId xmlns:a16="http://schemas.microsoft.com/office/drawing/2014/main" id="{A90C30E0-1029-80C8-5622-1FE6F04E5C72}"/>
              </a:ext>
            </a:extLst>
          </p:cNvPr>
          <p:cNvSpPr txBox="1">
            <a:spLocks/>
          </p:cNvSpPr>
          <p:nvPr/>
        </p:nvSpPr>
        <p:spPr>
          <a:xfrm>
            <a:off x="306941" y="0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>
                <a:solidFill>
                  <a:srgbClr val="E60005"/>
                </a:solidFill>
                <a:latin typeface="Helvetica Neue Light"/>
                <a:cs typeface="Helvetica Neue Light"/>
              </a:rPr>
              <a:t>Step 3: make assumptions explicit</a:t>
            </a:r>
            <a:endParaRPr lang="en-US" sz="2400" dirty="0">
              <a:solidFill>
                <a:srgbClr val="E60005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3" name="Bild 16" descr="2000px-DRK_Logo2.svg.png">
            <a:extLst>
              <a:ext uri="{FF2B5EF4-FFF2-40B4-BE49-F238E27FC236}">
                <a16:creationId xmlns:a16="http://schemas.microsoft.com/office/drawing/2014/main" id="{77080FF8-2943-344E-5014-BEBC1C42F8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5" name="Explosion: 8 Points 8">
            <a:extLst>
              <a:ext uri="{FF2B5EF4-FFF2-40B4-BE49-F238E27FC236}">
                <a16:creationId xmlns:a16="http://schemas.microsoft.com/office/drawing/2014/main" id="{ECF44259-328E-777B-9539-4913492A746F}"/>
              </a:ext>
            </a:extLst>
          </p:cNvPr>
          <p:cNvSpPr/>
          <p:nvPr/>
        </p:nvSpPr>
        <p:spPr bwMode="auto">
          <a:xfrm rot="2603241">
            <a:off x="2768025" y="1965326"/>
            <a:ext cx="2201707" cy="1024947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Assumption!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Explosion: 8 Points 8">
            <a:extLst>
              <a:ext uri="{FF2B5EF4-FFF2-40B4-BE49-F238E27FC236}">
                <a16:creationId xmlns:a16="http://schemas.microsoft.com/office/drawing/2014/main" id="{F30D5864-D055-D398-C9F2-F92D377E13C2}"/>
              </a:ext>
            </a:extLst>
          </p:cNvPr>
          <p:cNvSpPr/>
          <p:nvPr/>
        </p:nvSpPr>
        <p:spPr bwMode="auto">
          <a:xfrm rot="2603241">
            <a:off x="3331909" y="3780496"/>
            <a:ext cx="2201707" cy="1024947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Assumption!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Explosion: 8 Points 8">
            <a:extLst>
              <a:ext uri="{FF2B5EF4-FFF2-40B4-BE49-F238E27FC236}">
                <a16:creationId xmlns:a16="http://schemas.microsoft.com/office/drawing/2014/main" id="{5502E75B-1629-BB10-593B-01504A78DD93}"/>
              </a:ext>
            </a:extLst>
          </p:cNvPr>
          <p:cNvSpPr/>
          <p:nvPr/>
        </p:nvSpPr>
        <p:spPr bwMode="auto">
          <a:xfrm rot="2603241">
            <a:off x="962337" y="2485886"/>
            <a:ext cx="2201707" cy="1024947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Assumption!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Explosion: 8 Points 8">
            <a:extLst>
              <a:ext uri="{FF2B5EF4-FFF2-40B4-BE49-F238E27FC236}">
                <a16:creationId xmlns:a16="http://schemas.microsoft.com/office/drawing/2014/main" id="{7A7FF3C9-BE33-FF78-C453-5E73969B6A7A}"/>
              </a:ext>
            </a:extLst>
          </p:cNvPr>
          <p:cNvSpPr/>
          <p:nvPr/>
        </p:nvSpPr>
        <p:spPr bwMode="auto">
          <a:xfrm rot="16951945">
            <a:off x="6859764" y="2745345"/>
            <a:ext cx="2201707" cy="1024947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Assumption!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6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3: make assumptions explicit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21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5" name="Rechteck 1">
            <a:extLst>
              <a:ext uri="{FF2B5EF4-FFF2-40B4-BE49-F238E27FC236}">
                <a16:creationId xmlns:a16="http://schemas.microsoft.com/office/drawing/2014/main" id="{95AE4967-8B55-A7E0-31E7-D7E5F6B9165E}"/>
              </a:ext>
            </a:extLst>
          </p:cNvPr>
          <p:cNvSpPr/>
          <p:nvPr/>
        </p:nvSpPr>
        <p:spPr>
          <a:xfrm>
            <a:off x="411840" y="1075112"/>
            <a:ext cx="8251642" cy="133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accent1"/>
                </a:solidFill>
                <a:latin typeface="Helvetica Neue Light"/>
                <a:cs typeface="Helvetica Neue Light"/>
              </a:rPr>
              <a:t>Example: </a:t>
            </a: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Assumptions behind distribution of veterinary kits and tarps to protect animals from the cold</a:t>
            </a:r>
          </a:p>
          <a:p>
            <a:pPr>
              <a:lnSpc>
                <a:spcPct val="110000"/>
              </a:lnSpc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 Name an assumption</a:t>
            </a:r>
            <a:endParaRPr lang="en-US" sz="16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C53F5DF-8642-2E84-BC50-7C88B7FAA9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883887"/>
              </p:ext>
            </p:extLst>
          </p:nvPr>
        </p:nvGraphicFramePr>
        <p:xfrm>
          <a:off x="231354" y="2324560"/>
          <a:ext cx="8814710" cy="237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07231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3: make assumptions explicit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22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5" name="Rechteck 1">
            <a:extLst>
              <a:ext uri="{FF2B5EF4-FFF2-40B4-BE49-F238E27FC236}">
                <a16:creationId xmlns:a16="http://schemas.microsoft.com/office/drawing/2014/main" id="{95AE4967-8B55-A7E0-31E7-D7E5F6B9165E}"/>
              </a:ext>
            </a:extLst>
          </p:cNvPr>
          <p:cNvSpPr/>
          <p:nvPr/>
        </p:nvSpPr>
        <p:spPr>
          <a:xfrm>
            <a:off x="411840" y="1075112"/>
            <a:ext cx="8251642" cy="1152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77877"/>
                </a:solidFill>
                <a:latin typeface="Helvetica Neue Light"/>
                <a:cs typeface="Helvetica Neue Light"/>
              </a:rPr>
              <a:t>Trucks will be available; roads will be passable (not too icy)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77877"/>
                </a:solidFill>
                <a:latin typeface="Helvetica Neue Light"/>
                <a:cs typeface="Helvetica Neue Light"/>
              </a:rPr>
              <a:t>People will use the tarps for the animals rather than their homes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77877"/>
                </a:solidFill>
                <a:latin typeface="Helvetica Neue Light"/>
                <a:cs typeface="Helvetica Neue Light"/>
              </a:rPr>
              <a:t>People will be willing to vaccinate their animals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77877"/>
                </a:solidFill>
                <a:latin typeface="Helvetica Neue Light"/>
                <a:cs typeface="Helvetica Neue Light"/>
              </a:rPr>
              <a:t>People will know how to use the kits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C53F5DF-8642-2E84-BC50-7C88B7FAA9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259804"/>
              </p:ext>
            </p:extLst>
          </p:nvPr>
        </p:nvGraphicFramePr>
        <p:xfrm>
          <a:off x="213605" y="2532292"/>
          <a:ext cx="8716790" cy="257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88573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3: make assumptions explicit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23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5" name="Rechteck 1">
            <a:extLst>
              <a:ext uri="{FF2B5EF4-FFF2-40B4-BE49-F238E27FC236}">
                <a16:creationId xmlns:a16="http://schemas.microsoft.com/office/drawing/2014/main" id="{95AE4967-8B55-A7E0-31E7-D7E5F6B9165E}"/>
              </a:ext>
            </a:extLst>
          </p:cNvPr>
          <p:cNvSpPr/>
          <p:nvPr/>
        </p:nvSpPr>
        <p:spPr>
          <a:xfrm>
            <a:off x="411840" y="1294265"/>
            <a:ext cx="8251642" cy="52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777877"/>
                </a:solidFill>
                <a:latin typeface="Helvetica Neue Light"/>
                <a:cs typeface="Helvetica Neue Light"/>
              </a:rPr>
              <a:t>If you can control/influence the assumption, add it to your </a:t>
            </a:r>
            <a:r>
              <a:rPr lang="en-US" sz="1600" b="1" dirty="0" err="1">
                <a:solidFill>
                  <a:srgbClr val="777877"/>
                </a:solidFill>
                <a:latin typeface="Helvetica Neue Light"/>
                <a:cs typeface="Helvetica Neue Light"/>
              </a:rPr>
              <a:t>ToC</a:t>
            </a:r>
            <a:endParaRPr lang="en-US" sz="1600" b="1" dirty="0">
              <a:solidFill>
                <a:srgbClr val="777877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C53F5DF-8642-2E84-BC50-7C88B7FAA915}"/>
              </a:ext>
            </a:extLst>
          </p:cNvPr>
          <p:cNvGraphicFramePr/>
          <p:nvPr/>
        </p:nvGraphicFramePr>
        <p:xfrm>
          <a:off x="231354" y="2324560"/>
          <a:ext cx="8814710" cy="237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37804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en-US" smtClean="0"/>
              <a:t>24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6B2C7C-9A1C-7C43-BBBF-49333D49DC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Step 3: make assumptions explicit</a:t>
            </a:r>
          </a:p>
        </p:txBody>
      </p:sp>
      <p:pic>
        <p:nvPicPr>
          <p:cNvPr id="26" name="Bild 25" descr="2000px-DRK_Logo2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279054" y="1438667"/>
            <a:ext cx="5414097" cy="2777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Identify and address any fatal assumptions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A fatal assumption is one that has a high probability of not being realized during implementation 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A project containing a fatal assumption is likely to fail—hence the name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If you find a fatal assumption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If possible, redesign the project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If redesign not possible, find another early actions</a:t>
            </a:r>
          </a:p>
        </p:txBody>
      </p:sp>
      <p:grpSp>
        <p:nvGrpSpPr>
          <p:cNvPr id="10" name="Gruppierung 9"/>
          <p:cNvGrpSpPr/>
          <p:nvPr/>
        </p:nvGrpSpPr>
        <p:grpSpPr>
          <a:xfrm>
            <a:off x="-1390484" y="1222921"/>
            <a:ext cx="3491999" cy="3491999"/>
            <a:chOff x="2776229" y="1323832"/>
            <a:chExt cx="3491999" cy="3491999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76229" y="1323832"/>
              <a:ext cx="3491999" cy="3491999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Bild 12" descr="Icons_Laura-06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t="34375" r="40182" b="30896"/>
          <a:stretch/>
        </p:blipFill>
        <p:spPr>
          <a:xfrm>
            <a:off x="811913" y="412588"/>
            <a:ext cx="622157" cy="669456"/>
          </a:xfrm>
          <a:prstGeom prst="rect">
            <a:avLst/>
          </a:prstGeom>
        </p:spPr>
      </p:pic>
      <p:pic>
        <p:nvPicPr>
          <p:cNvPr id="7" name="Picture Placeholder 6" descr="A picture containing outdoor, ground, sky, dirt&#10;&#10;Description automatically generated">
            <a:extLst>
              <a:ext uri="{FF2B5EF4-FFF2-40B4-BE49-F238E27FC236}">
                <a16:creationId xmlns:a16="http://schemas.microsoft.com/office/drawing/2014/main" id="{093BD7DE-5F87-3F9E-1BF8-D4EA6AD053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12519" b="12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9234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Identifying a fatal assumption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25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A2A63C5-AD06-676A-6591-CA1F12A8F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71" y="1336235"/>
            <a:ext cx="8627257" cy="36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87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en-US" smtClean="0"/>
              <a:t>26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6B2C7C-9A1C-7C43-BBBF-49333D49DC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Step 4: validate your </a:t>
            </a:r>
            <a:r>
              <a:rPr lang="en-US" dirty="0" err="1"/>
              <a:t>ToCs</a:t>
            </a:r>
            <a:endParaRPr lang="en-US" dirty="0"/>
          </a:p>
        </p:txBody>
      </p:sp>
      <p:pic>
        <p:nvPicPr>
          <p:cNvPr id="26" name="Bild 25" descr="2000px-DRK_Logo2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279054" y="1438667"/>
            <a:ext cx="5414097" cy="2506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Validate </a:t>
            </a:r>
            <a:r>
              <a:rPr lang="en-US" sz="1600" b="1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ToCs</a:t>
            </a: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 and any assumptions with key stakeholders/experts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Workshops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Interviews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Focus groups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Meetings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Simulations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Activations</a:t>
            </a:r>
          </a:p>
          <a:p>
            <a:pPr>
              <a:lnSpc>
                <a:spcPct val="110000"/>
              </a:lnSpc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-1390484" y="1222921"/>
            <a:ext cx="3491999" cy="3491999"/>
            <a:chOff x="2776229" y="1323832"/>
            <a:chExt cx="3491999" cy="3491999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76229" y="1323832"/>
              <a:ext cx="3491999" cy="3491999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Bild 12" descr="Icons_Laura-06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t="34375" r="40182" b="30896"/>
          <a:stretch/>
        </p:blipFill>
        <p:spPr>
          <a:xfrm>
            <a:off x="811913" y="412588"/>
            <a:ext cx="622157" cy="669456"/>
          </a:xfrm>
          <a:prstGeom prst="rect">
            <a:avLst/>
          </a:prstGeom>
        </p:spPr>
      </p:pic>
      <p:pic>
        <p:nvPicPr>
          <p:cNvPr id="7" name="Picture Placeholder 6" descr="A picture containing person, ground, floor&#10;&#10;Description automatically generated">
            <a:extLst>
              <a:ext uri="{FF2B5EF4-FFF2-40B4-BE49-F238E27FC236}">
                <a16:creationId xmlns:a16="http://schemas.microsoft.com/office/drawing/2014/main" id="{49D899B5-71AC-8FD8-D2EC-C342C8DA13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2481" r="124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1123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0367DC3-14BB-F94B-9C9D-2412485AA117}"/>
              </a:ext>
            </a:extLst>
          </p:cNvPr>
          <p:cNvSpPr/>
          <p:nvPr/>
        </p:nvSpPr>
        <p:spPr>
          <a:xfrm>
            <a:off x="178904" y="163997"/>
            <a:ext cx="1884285" cy="1185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350">
              <a:latin typeface="Fira Sans" panose="020B05030500000200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CEC6D4-828A-DE4C-8757-E95BC57CCA85}"/>
              </a:ext>
            </a:extLst>
          </p:cNvPr>
          <p:cNvGrpSpPr/>
          <p:nvPr/>
        </p:nvGrpSpPr>
        <p:grpSpPr>
          <a:xfrm>
            <a:off x="2437037" y="377066"/>
            <a:ext cx="4491561" cy="4389368"/>
            <a:chOff x="6839746" y="1798887"/>
            <a:chExt cx="4493652" cy="4493652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7AE8763-3395-E144-85C3-C66F1C42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9746" y="1798887"/>
              <a:ext cx="4493652" cy="4493652"/>
            </a:xfrm>
            <a:prstGeom prst="rect">
              <a:avLst/>
            </a:prstGeom>
          </p:spPr>
        </p:pic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B13BE823-7CB1-924D-A9EE-1F3764B9583C}"/>
                </a:ext>
              </a:extLst>
            </p:cNvPr>
            <p:cNvSpPr/>
            <p:nvPr/>
          </p:nvSpPr>
          <p:spPr>
            <a:xfrm rot="1768145">
              <a:off x="9784295" y="2615329"/>
              <a:ext cx="1438835" cy="1264024"/>
            </a:xfrm>
            <a:prstGeom prst="hexagon">
              <a:avLst>
                <a:gd name="adj" fmla="val 28663"/>
                <a:gd name="vf" fmla="val 1154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4DEEBE-45C7-C04E-A826-EE50368B5951}"/>
                </a:ext>
              </a:extLst>
            </p:cNvPr>
            <p:cNvSpPr txBox="1"/>
            <p:nvPr/>
          </p:nvSpPr>
          <p:spPr>
            <a:xfrm>
              <a:off x="9813479" y="2794082"/>
              <a:ext cx="1380465" cy="1087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100" b="1" dirty="0">
                  <a:solidFill>
                    <a:srgbClr val="010149"/>
                  </a:solidFill>
                  <a:latin typeface="Fira Sans SemiBold" panose="020B0503050000020004" pitchFamily="34" charset="0"/>
                </a:rPr>
                <a:t>Are we there yet?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5729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E627BDF2-FD90-10DB-0FBA-BCD0F361B8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0886029"/>
              </p:ext>
            </p:extLst>
          </p:nvPr>
        </p:nvGraphicFramePr>
        <p:xfrm>
          <a:off x="2324137" y="1443772"/>
          <a:ext cx="4815840" cy="363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de-DE" smtClean="0"/>
              <a:t>28</a:t>
            </a:fld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6B2C7C-9A1C-7C43-BBBF-49333D49DC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Step</a:t>
            </a:r>
            <a:r>
              <a:rPr lang="de-DE" dirty="0"/>
              <a:t> 5: </a:t>
            </a:r>
            <a:r>
              <a:rPr lang="de-DE" dirty="0" err="1"/>
              <a:t>revise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needed</a:t>
            </a:r>
            <a:endParaRPr lang="de-DE" dirty="0"/>
          </a:p>
        </p:txBody>
      </p:sp>
      <p:pic>
        <p:nvPicPr>
          <p:cNvPr id="26" name="Bild 25" descr="2000px-DRK_Logo2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pic>
        <p:nvPicPr>
          <p:cNvPr id="13" name="Bild 12" descr="Icons_Laura-06-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t="34375" r="40182" b="30896"/>
          <a:stretch/>
        </p:blipFill>
        <p:spPr>
          <a:xfrm>
            <a:off x="811913" y="412588"/>
            <a:ext cx="622157" cy="669456"/>
          </a:xfrm>
          <a:prstGeom prst="rect">
            <a:avLst/>
          </a:prstGeom>
        </p:spPr>
      </p:pic>
      <p:grpSp>
        <p:nvGrpSpPr>
          <p:cNvPr id="3" name="Gruppierung 9">
            <a:extLst>
              <a:ext uri="{FF2B5EF4-FFF2-40B4-BE49-F238E27FC236}">
                <a16:creationId xmlns:a16="http://schemas.microsoft.com/office/drawing/2014/main" id="{2788C36C-217B-A8EA-0DA0-96F052D2509B}"/>
              </a:ext>
            </a:extLst>
          </p:cNvPr>
          <p:cNvGrpSpPr/>
          <p:nvPr/>
        </p:nvGrpSpPr>
        <p:grpSpPr>
          <a:xfrm>
            <a:off x="2989803" y="1317296"/>
            <a:ext cx="3491999" cy="3491999"/>
            <a:chOff x="2776229" y="1323832"/>
            <a:chExt cx="3491999" cy="349199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33345E2-F1E9-C446-F822-2DA5BEC05B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E7D5048-C263-D1F1-22EC-49607795AC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6229" y="1323832"/>
              <a:ext cx="3491999" cy="3491999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Placeholder 9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8548185C-3563-132C-091C-6EAC3EDB41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/>
          <a:srcRect l="12481" r="124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356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A1BA9AD-91D3-8F14-60BB-0ED3AD3C05A0}"/>
              </a:ext>
            </a:extLst>
          </p:cNvPr>
          <p:cNvSpPr/>
          <p:nvPr/>
        </p:nvSpPr>
        <p:spPr>
          <a:xfrm>
            <a:off x="6670766" y="1082044"/>
            <a:ext cx="2719415" cy="3766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840347" y="2092039"/>
            <a:ext cx="6163970" cy="580129"/>
          </a:xfrm>
          <a:prstGeom prst="rect">
            <a:avLst/>
          </a:prstGeom>
          <a:solidFill>
            <a:srgbClr val="EFEE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840347" y="2741720"/>
            <a:ext cx="6163970" cy="580129"/>
          </a:xfrm>
          <a:prstGeom prst="rect">
            <a:avLst/>
          </a:prstGeom>
          <a:solidFill>
            <a:srgbClr val="EFEE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840347" y="3392969"/>
            <a:ext cx="6163970" cy="580129"/>
          </a:xfrm>
          <a:prstGeom prst="rect">
            <a:avLst/>
          </a:prstGeom>
          <a:solidFill>
            <a:srgbClr val="EFEE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840347" y="4046758"/>
            <a:ext cx="6163970" cy="580129"/>
          </a:xfrm>
          <a:prstGeom prst="rect">
            <a:avLst/>
          </a:prstGeom>
          <a:solidFill>
            <a:srgbClr val="EFEE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840346" y="1439781"/>
            <a:ext cx="6163971" cy="580129"/>
          </a:xfrm>
          <a:prstGeom prst="rect">
            <a:avLst/>
          </a:prstGeom>
          <a:solidFill>
            <a:srgbClr val="EFEE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en-US" smtClean="0"/>
              <a:t>2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3DEFF6-CBF0-B746-9FE2-DC339FB523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pic>
        <p:nvPicPr>
          <p:cNvPr id="26" name="Bild 25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361721" y="1439781"/>
            <a:ext cx="5442546" cy="58012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50" dirty="0">
                <a:solidFill>
                  <a:srgbClr val="554F4A"/>
                </a:solidFill>
                <a:latin typeface="Helvetica Neue Light"/>
                <a:cs typeface="Helvetica Neue Light"/>
              </a:rPr>
              <a:t>What is a </a:t>
            </a:r>
            <a:r>
              <a:rPr lang="en-US" sz="105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ToC</a:t>
            </a:r>
            <a:r>
              <a:rPr lang="en-US" sz="1050" dirty="0">
                <a:solidFill>
                  <a:srgbClr val="554F4A"/>
                </a:solidFill>
                <a:latin typeface="Helvetica Neue Light"/>
                <a:cs typeface="Helvetica Neue Light"/>
              </a:rPr>
              <a:t> and what is it useful for?</a:t>
            </a:r>
          </a:p>
        </p:txBody>
      </p:sp>
      <p:grpSp>
        <p:nvGrpSpPr>
          <p:cNvPr id="10" name="Gruppierung 9"/>
          <p:cNvGrpSpPr/>
          <p:nvPr/>
        </p:nvGrpSpPr>
        <p:grpSpPr>
          <a:xfrm>
            <a:off x="5732517" y="1200702"/>
            <a:ext cx="3491999" cy="3491999"/>
            <a:chOff x="2776229" y="1323832"/>
            <a:chExt cx="3491999" cy="3491999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76229" y="1323832"/>
              <a:ext cx="3491999" cy="3491999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Bild 12" descr="Icons_Laura-06-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t="34375" r="40182" b="30896"/>
          <a:stretch/>
        </p:blipFill>
        <p:spPr>
          <a:xfrm>
            <a:off x="811913" y="412588"/>
            <a:ext cx="622157" cy="669456"/>
          </a:xfrm>
          <a:prstGeom prst="rect">
            <a:avLst/>
          </a:prstGeom>
        </p:spPr>
      </p:pic>
      <p:sp>
        <p:nvSpPr>
          <p:cNvPr id="36" name="Rechteck 35"/>
          <p:cNvSpPr/>
          <p:nvPr/>
        </p:nvSpPr>
        <p:spPr>
          <a:xfrm>
            <a:off x="1361721" y="2103209"/>
            <a:ext cx="5442546" cy="560818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50" dirty="0">
                <a:solidFill>
                  <a:srgbClr val="554F4A"/>
                </a:solidFill>
                <a:latin typeface="Helvetica Neue Light"/>
                <a:cs typeface="Helvetica Neue Light"/>
              </a:rPr>
              <a:t>What are the components of a </a:t>
            </a:r>
            <a:r>
              <a:rPr lang="en-US" sz="105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ToC</a:t>
            </a: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1361721" y="2756552"/>
            <a:ext cx="5442546" cy="557156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50" dirty="0">
                <a:solidFill>
                  <a:srgbClr val="554F4A"/>
                </a:solidFill>
                <a:latin typeface="Helvetica Neue Light"/>
                <a:cs typeface="Helvetica Neue Light"/>
              </a:rPr>
              <a:t>How can you develop a </a:t>
            </a:r>
            <a:r>
              <a:rPr lang="en-US" sz="105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ToC</a:t>
            </a: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1361721" y="3410826"/>
            <a:ext cx="5442546" cy="53784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50" dirty="0">
                <a:solidFill>
                  <a:srgbClr val="554F4A"/>
                </a:solidFill>
                <a:latin typeface="Helvetica Neue Light"/>
                <a:cs typeface="Helvetica Neue Light"/>
              </a:rPr>
              <a:t>Fatal assumptions</a:t>
            </a:r>
          </a:p>
        </p:txBody>
      </p:sp>
      <p:sp>
        <p:nvSpPr>
          <p:cNvPr id="39" name="Rechteck 38"/>
          <p:cNvSpPr/>
          <p:nvPr/>
        </p:nvSpPr>
        <p:spPr>
          <a:xfrm>
            <a:off x="1361721" y="4080177"/>
            <a:ext cx="5442546" cy="51445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50" dirty="0">
                <a:solidFill>
                  <a:srgbClr val="554F4A"/>
                </a:solidFill>
                <a:latin typeface="Helvetica Neue Light"/>
                <a:cs typeface="Helvetica Neue Light"/>
              </a:rPr>
              <a:t>Activity / walk through (?)</a:t>
            </a:r>
          </a:p>
        </p:txBody>
      </p:sp>
      <p:grpSp>
        <p:nvGrpSpPr>
          <p:cNvPr id="15" name="Gruppierung 14"/>
          <p:cNvGrpSpPr/>
          <p:nvPr/>
        </p:nvGrpSpPr>
        <p:grpSpPr>
          <a:xfrm>
            <a:off x="988324" y="1600941"/>
            <a:ext cx="274690" cy="261610"/>
            <a:chOff x="1010750" y="2160800"/>
            <a:chExt cx="274690" cy="261610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1035507" y="2190100"/>
              <a:ext cx="215913" cy="215913"/>
            </a:xfrm>
            <a:prstGeom prst="ellipse">
              <a:avLst/>
            </a:prstGeom>
            <a:solidFill>
              <a:srgbClr val="E600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010750" y="2160800"/>
              <a:ext cx="2746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Helvetica Neue Thin"/>
                  <a:cs typeface="Helvetica Neue Thin"/>
                </a:rPr>
                <a:t>1</a:t>
              </a:r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988324" y="2251181"/>
            <a:ext cx="274690" cy="261610"/>
            <a:chOff x="1010750" y="2160800"/>
            <a:chExt cx="274690" cy="261610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1035507" y="2190100"/>
              <a:ext cx="215913" cy="215913"/>
            </a:xfrm>
            <a:prstGeom prst="ellipse">
              <a:avLst/>
            </a:prstGeom>
            <a:solidFill>
              <a:srgbClr val="E600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1010750" y="2160800"/>
              <a:ext cx="2746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Helvetica Neue Thin"/>
                  <a:cs typeface="Helvetica Neue Thin"/>
                </a:rPr>
                <a:t>2</a:t>
              </a:r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988324" y="2921888"/>
            <a:ext cx="274690" cy="261610"/>
            <a:chOff x="1010750" y="2160800"/>
            <a:chExt cx="274690" cy="261610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1035507" y="2190100"/>
              <a:ext cx="215913" cy="215913"/>
            </a:xfrm>
            <a:prstGeom prst="ellipse">
              <a:avLst/>
            </a:prstGeom>
            <a:solidFill>
              <a:srgbClr val="E600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010750" y="2160800"/>
              <a:ext cx="2746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Helvetica Neue Thin"/>
                  <a:cs typeface="Helvetica Neue Thin"/>
                </a:rPr>
                <a:t>3</a:t>
              </a:r>
            </a:p>
          </p:txBody>
        </p:sp>
      </p:grpSp>
      <p:grpSp>
        <p:nvGrpSpPr>
          <p:cNvPr id="24" name="Gruppierung 23"/>
          <p:cNvGrpSpPr/>
          <p:nvPr/>
        </p:nvGrpSpPr>
        <p:grpSpPr>
          <a:xfrm>
            <a:off x="988324" y="3561656"/>
            <a:ext cx="274690" cy="261610"/>
            <a:chOff x="1010750" y="2160800"/>
            <a:chExt cx="274690" cy="261610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1035507" y="2190100"/>
              <a:ext cx="215913" cy="215913"/>
            </a:xfrm>
            <a:prstGeom prst="ellipse">
              <a:avLst/>
            </a:prstGeom>
            <a:solidFill>
              <a:srgbClr val="E600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010750" y="2160800"/>
              <a:ext cx="2746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Helvetica Neue Thin"/>
                  <a:cs typeface="Helvetica Neue Thin"/>
                </a:rPr>
                <a:t>4</a:t>
              </a:r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982086" y="4211721"/>
            <a:ext cx="274690" cy="261610"/>
            <a:chOff x="1010750" y="2160800"/>
            <a:chExt cx="274690" cy="261610"/>
          </a:xfrm>
        </p:grpSpPr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1035507" y="2190100"/>
              <a:ext cx="215913" cy="215913"/>
            </a:xfrm>
            <a:prstGeom prst="ellipse">
              <a:avLst/>
            </a:prstGeom>
            <a:solidFill>
              <a:srgbClr val="E600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010750" y="2160800"/>
              <a:ext cx="2746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Helvetica Neue Thin"/>
                  <a:cs typeface="Helvetica Neue Thin"/>
                </a:rPr>
                <a:t>5</a:t>
              </a:r>
            </a:p>
          </p:txBody>
        </p:sp>
      </p:grpSp>
      <p:pic>
        <p:nvPicPr>
          <p:cNvPr id="8" name="Picture Placeholder 7" descr="Text, letter, whiteboard&#10;&#10;Description automatically generated">
            <a:extLst>
              <a:ext uri="{FF2B5EF4-FFF2-40B4-BE49-F238E27FC236}">
                <a16:creationId xmlns:a16="http://schemas.microsoft.com/office/drawing/2014/main" id="{A4A13A20-B9BB-C182-B1E6-49F921F0AC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2500" r="12500"/>
          <a:stretch>
            <a:fillRect/>
          </a:stretch>
        </p:blipFill>
        <p:spPr>
          <a:xfrm rot="5400000">
            <a:off x="5926958" y="1398888"/>
            <a:ext cx="3095625" cy="3095625"/>
          </a:xfrm>
        </p:spPr>
      </p:pic>
    </p:spTree>
    <p:extLst>
      <p:ext uri="{BB962C8B-B14F-4D97-AF65-F5344CB8AC3E}">
        <p14:creationId xmlns:p14="http://schemas.microsoft.com/office/powerpoint/2010/main" val="666383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797591" y="674643"/>
            <a:ext cx="4572001" cy="250405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de-DE" sz="4000" dirty="0">
                <a:solidFill>
                  <a:srgbClr val="E60005"/>
                </a:solidFill>
                <a:latin typeface="Helvetica Neue Light"/>
                <a:cs typeface="Helvetica Neue Light"/>
              </a:rPr>
              <a:t>Questions?</a:t>
            </a:r>
            <a:br>
              <a:rPr lang="de-DE" sz="4000" dirty="0">
                <a:solidFill>
                  <a:srgbClr val="E60005"/>
                </a:solidFill>
                <a:latin typeface="Helvetica Neue Light"/>
                <a:cs typeface="Helvetica Neue Light"/>
              </a:rPr>
            </a:br>
            <a:r>
              <a:rPr lang="de-DE" sz="4000" dirty="0">
                <a:solidFill>
                  <a:srgbClr val="E60005"/>
                </a:solidFill>
                <a:latin typeface="Helvetica Neue Light"/>
                <a:cs typeface="Helvetica Neue Light"/>
              </a:rPr>
              <a:t>Feedback?</a:t>
            </a:r>
            <a:br>
              <a:rPr lang="de-DE" sz="4000" dirty="0">
                <a:solidFill>
                  <a:srgbClr val="E60005"/>
                </a:solidFill>
                <a:latin typeface="Helvetica Neue Light"/>
                <a:cs typeface="Helvetica Neue Light"/>
              </a:rPr>
            </a:br>
            <a:r>
              <a:rPr lang="de-DE" sz="40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Discussion</a:t>
            </a:r>
            <a:endParaRPr lang="de-DE" sz="4000" dirty="0">
              <a:solidFill>
                <a:srgbClr val="E60005"/>
              </a:solidFill>
              <a:latin typeface="Helvetica Neue Light"/>
              <a:cs typeface="Helvetica Neue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20AA8B-D4DA-16D6-5A82-5B51F886BD71}"/>
              </a:ext>
            </a:extLst>
          </p:cNvPr>
          <p:cNvSpPr txBox="1"/>
          <p:nvPr/>
        </p:nvSpPr>
        <p:spPr>
          <a:xfrm>
            <a:off x="518322" y="338374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554F4A"/>
                </a:solidFill>
                <a:latin typeface="Helvetica Neue"/>
                <a:cs typeface="Helvetica Neue"/>
              </a:rPr>
              <a:t>Arielle Tozier de la Poterie</a:t>
            </a:r>
          </a:p>
          <a:p>
            <a:endParaRPr lang="de-DE" sz="1800" b="1" dirty="0">
              <a:solidFill>
                <a:srgbClr val="554F4A"/>
              </a:solidFill>
              <a:latin typeface="Helvetica Neue"/>
              <a:cs typeface="Helvetica Neue"/>
            </a:endParaRPr>
          </a:p>
          <a:p>
            <a:r>
              <a:rPr lang="de-DE" sz="18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Arielle.tozierdelapoterie@germanredcross.de</a:t>
            </a:r>
            <a:endParaRPr lang="de-DE" sz="180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A10F47-2529-B62B-A7A9-47C05470EB4D}"/>
              </a:ext>
            </a:extLst>
          </p:cNvPr>
          <p:cNvSpPr/>
          <p:nvPr/>
        </p:nvSpPr>
        <p:spPr>
          <a:xfrm>
            <a:off x="6205728" y="2571750"/>
            <a:ext cx="1475232" cy="606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5639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1535453" y="261018"/>
            <a:ext cx="602807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de-DE" sz="24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Activity</a:t>
            </a:r>
            <a:r>
              <a:rPr lang="de-DE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: draft a </a:t>
            </a:r>
            <a:r>
              <a:rPr lang="de-DE" sz="24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ToC</a:t>
            </a:r>
            <a:r>
              <a:rPr lang="de-DE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 </a:t>
            </a:r>
            <a:r>
              <a:rPr lang="de-DE" sz="24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for</a:t>
            </a:r>
            <a:r>
              <a:rPr lang="de-DE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 </a:t>
            </a:r>
            <a:r>
              <a:rPr lang="de-DE" sz="24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one</a:t>
            </a:r>
            <a:r>
              <a:rPr lang="de-DE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 </a:t>
            </a:r>
            <a:r>
              <a:rPr lang="de-DE" sz="24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of</a:t>
            </a:r>
            <a:r>
              <a:rPr lang="de-DE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 </a:t>
            </a:r>
            <a:r>
              <a:rPr lang="de-DE" sz="24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your</a:t>
            </a:r>
            <a:r>
              <a:rPr lang="de-DE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 </a:t>
            </a:r>
            <a:r>
              <a:rPr lang="de-DE" sz="24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early</a:t>
            </a:r>
            <a:r>
              <a:rPr lang="de-DE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 </a:t>
            </a:r>
            <a:r>
              <a:rPr lang="de-DE" sz="2400" dirty="0" err="1">
                <a:solidFill>
                  <a:srgbClr val="E60005"/>
                </a:solidFill>
                <a:latin typeface="Helvetica Neue Light"/>
                <a:cs typeface="Helvetica Neue Light"/>
              </a:rPr>
              <a:t>actions</a:t>
            </a:r>
            <a:endParaRPr lang="de-DE" sz="2400" dirty="0">
              <a:solidFill>
                <a:srgbClr val="E60005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30</a:t>
            </a:fld>
            <a:endParaRPr lang="de-DE"/>
          </a:p>
        </p:txBody>
      </p:sp>
      <p:pic>
        <p:nvPicPr>
          <p:cNvPr id="26" name="Bild 25" descr="2000px-DRK_Logo2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279054" y="1813705"/>
            <a:ext cx="5991859" cy="2311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100" b="1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Choose</a:t>
            </a:r>
            <a:r>
              <a:rPr lang="de-DE" sz="11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 an </a:t>
            </a:r>
            <a:r>
              <a:rPr lang="de-DE" sz="1100" b="1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early</a:t>
            </a:r>
            <a:r>
              <a:rPr lang="de-DE" sz="11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b="1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action</a:t>
            </a:r>
            <a:r>
              <a:rPr lang="de-DE" sz="11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b="1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from</a:t>
            </a:r>
            <a:r>
              <a:rPr lang="de-DE" sz="11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b="1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your</a:t>
            </a:r>
            <a:r>
              <a:rPr lang="de-DE" sz="11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b="1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scenario</a:t>
            </a:r>
            <a:r>
              <a:rPr lang="de-DE" sz="11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b="1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development</a:t>
            </a:r>
            <a:endParaRPr lang="de-DE" sz="11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de-DE" sz="11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Define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the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problem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, and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the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objective</a:t>
            </a:r>
            <a:endParaRPr lang="de-DE" sz="11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Map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the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process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of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change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(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work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backward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if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it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is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useful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!)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de-DE" sz="11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r>
              <a:rPr lang="de-DE" sz="1100" b="1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If</a:t>
            </a:r>
            <a:r>
              <a:rPr lang="de-DE" sz="11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b="1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you</a:t>
            </a:r>
            <a:r>
              <a:rPr lang="de-DE" sz="11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b="1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have</a:t>
            </a:r>
            <a:r>
              <a:rPr lang="de-DE" sz="11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 time: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Make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assumptions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explicit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Identify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any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fatal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flaws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—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can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you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redesign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or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fix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them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?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In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the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future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: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validate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your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theory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and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assumptions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with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key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stakeholders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&amp;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adjust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as</a:t>
            </a:r>
            <a:r>
              <a:rPr lang="de-DE" sz="1100" dirty="0">
                <a:solidFill>
                  <a:srgbClr val="554F4A"/>
                </a:solidFill>
                <a:latin typeface="Helvetica Neue Light"/>
                <a:cs typeface="Helvetica Neue Light"/>
              </a:rPr>
              <a:t> </a:t>
            </a:r>
            <a:r>
              <a:rPr lang="de-DE" sz="1100" dirty="0" err="1">
                <a:solidFill>
                  <a:srgbClr val="554F4A"/>
                </a:solidFill>
                <a:latin typeface="Helvetica Neue Light"/>
                <a:cs typeface="Helvetica Neue Light"/>
              </a:rPr>
              <a:t>necessary</a:t>
            </a:r>
            <a:endParaRPr lang="de-DE" sz="11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de-DE" sz="11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endParaRPr lang="de-DE" sz="1100" dirty="0">
              <a:solidFill>
                <a:srgbClr val="554F4A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-1390484" y="1222921"/>
            <a:ext cx="3491999" cy="3491999"/>
            <a:chOff x="2776229" y="1323832"/>
            <a:chExt cx="3491999" cy="3491999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76229" y="1323832"/>
              <a:ext cx="3491999" cy="3491999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3" name="Bild 12" descr="Icons_Laura-06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t="34375" r="40182" b="30896"/>
          <a:stretch/>
        </p:blipFill>
        <p:spPr>
          <a:xfrm>
            <a:off x="811913" y="412588"/>
            <a:ext cx="622157" cy="669456"/>
          </a:xfrm>
          <a:prstGeom prst="rect">
            <a:avLst/>
          </a:prstGeom>
        </p:spPr>
      </p:pic>
      <p:pic>
        <p:nvPicPr>
          <p:cNvPr id="5" name="Bild 4" descr="35074287024_21384e8382_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r="26149"/>
          <a:stretch/>
        </p:blipFill>
        <p:spPr>
          <a:xfrm>
            <a:off x="-1229243" y="1383237"/>
            <a:ext cx="3177410" cy="31679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472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Why a theory of change?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3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07C3C192-F3E9-45DF-517D-14D436196C14}"/>
              </a:ext>
            </a:extLst>
          </p:cNvPr>
          <p:cNvSpPr/>
          <p:nvPr/>
        </p:nvSpPr>
        <p:spPr>
          <a:xfrm>
            <a:off x="1220958" y="3691055"/>
            <a:ext cx="1106088" cy="80009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6">
              <a:defRPr/>
            </a:pPr>
            <a:endParaRPr lang="en-US" sz="1400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949C54-8FDA-B27E-E831-845F36352D35}"/>
              </a:ext>
            </a:extLst>
          </p:cNvPr>
          <p:cNvSpPr txBox="1"/>
          <p:nvPr/>
        </p:nvSpPr>
        <p:spPr>
          <a:xfrm>
            <a:off x="1143417" y="3824503"/>
            <a:ext cx="123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6">
              <a:defRPr/>
            </a:pPr>
            <a:r>
              <a:rPr lang="en-US" sz="1400" dirty="0">
                <a:solidFill>
                  <a:srgbClr val="77787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Initial situation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8F2CD7-86EB-FF52-EE8B-98003ACCA8A9}"/>
              </a:ext>
            </a:extLst>
          </p:cNvPr>
          <p:cNvSpPr/>
          <p:nvPr/>
        </p:nvSpPr>
        <p:spPr>
          <a:xfrm>
            <a:off x="6693347" y="1161786"/>
            <a:ext cx="1149388" cy="98166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6">
              <a:defRPr/>
            </a:pPr>
            <a:endParaRPr lang="en-US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50F03B-4BED-EBF7-EA7F-43EEC998688B}"/>
              </a:ext>
            </a:extLst>
          </p:cNvPr>
          <p:cNvSpPr txBox="1"/>
          <p:nvPr/>
        </p:nvSpPr>
        <p:spPr>
          <a:xfrm>
            <a:off x="6662845" y="1287972"/>
            <a:ext cx="1149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6">
              <a:defRPr/>
            </a:pPr>
            <a:r>
              <a:rPr lang="en-US" sz="1400" dirty="0">
                <a:solidFill>
                  <a:srgbClr val="77787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Desired future situation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F60C8F-F6E2-1828-C146-8647C4713C5D}"/>
              </a:ext>
            </a:extLst>
          </p:cNvPr>
          <p:cNvCxnSpPr>
            <a:cxnSpLocks/>
          </p:cNvCxnSpPr>
          <p:nvPr/>
        </p:nvCxnSpPr>
        <p:spPr>
          <a:xfrm flipV="1">
            <a:off x="2594797" y="1980361"/>
            <a:ext cx="3886200" cy="1905000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EC9277-96CB-D01F-2378-5D4711359209}"/>
              </a:ext>
            </a:extLst>
          </p:cNvPr>
          <p:cNvCxnSpPr>
            <a:cxnSpLocks/>
          </p:cNvCxnSpPr>
          <p:nvPr/>
        </p:nvCxnSpPr>
        <p:spPr>
          <a:xfrm flipV="1">
            <a:off x="1131049" y="1282392"/>
            <a:ext cx="54957" cy="3259678"/>
          </a:xfrm>
          <a:prstGeom prst="straightConnector1">
            <a:avLst/>
          </a:prstGeom>
          <a:ln w="31750">
            <a:solidFill>
              <a:srgbClr val="01014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FF13E-E804-F197-6834-1351CEC77C80}"/>
              </a:ext>
            </a:extLst>
          </p:cNvPr>
          <p:cNvCxnSpPr>
            <a:cxnSpLocks/>
          </p:cNvCxnSpPr>
          <p:nvPr/>
        </p:nvCxnSpPr>
        <p:spPr>
          <a:xfrm>
            <a:off x="1138345" y="4542070"/>
            <a:ext cx="5267361" cy="0"/>
          </a:xfrm>
          <a:prstGeom prst="straightConnector1">
            <a:avLst/>
          </a:prstGeom>
          <a:ln w="31750">
            <a:solidFill>
              <a:srgbClr val="01014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11404C30-5FFD-3720-0A7C-282A3CDD6622}"/>
              </a:ext>
            </a:extLst>
          </p:cNvPr>
          <p:cNvSpPr/>
          <p:nvPr/>
        </p:nvSpPr>
        <p:spPr>
          <a:xfrm rot="21385835">
            <a:off x="2417866" y="2297365"/>
            <a:ext cx="4458379" cy="1933224"/>
          </a:xfrm>
          <a:custGeom>
            <a:avLst/>
            <a:gdLst>
              <a:gd name="connsiteX0" fmla="*/ 0 w 4357992"/>
              <a:gd name="connsiteY0" fmla="*/ 1926076 h 2000917"/>
              <a:gd name="connsiteX1" fmla="*/ 3297677 w 4357992"/>
              <a:gd name="connsiteY1" fmla="*/ 1770434 h 2000917"/>
              <a:gd name="connsiteX2" fmla="*/ 4357992 w 4357992"/>
              <a:gd name="connsiteY2" fmla="*/ 0 h 200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57992" h="2000917">
                <a:moveTo>
                  <a:pt x="0" y="1926076"/>
                </a:moveTo>
                <a:cubicBezTo>
                  <a:pt x="1285672" y="2008761"/>
                  <a:pt x="2571345" y="2091447"/>
                  <a:pt x="3297677" y="1770434"/>
                </a:cubicBezTo>
                <a:cubicBezTo>
                  <a:pt x="4024009" y="1449421"/>
                  <a:pt x="4191000" y="724710"/>
                  <a:pt x="4357992" y="0"/>
                </a:cubicBezTo>
              </a:path>
            </a:pathLst>
          </a:custGeom>
          <a:ln w="25400">
            <a:solidFill>
              <a:srgbClr val="00B050"/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76">
              <a:defRPr/>
            </a:pPr>
            <a:endParaRPr lang="en-US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87F22F8-54FE-501A-2CF8-EF7F22B170F2}"/>
              </a:ext>
            </a:extLst>
          </p:cNvPr>
          <p:cNvSpPr/>
          <p:nvPr/>
        </p:nvSpPr>
        <p:spPr>
          <a:xfrm>
            <a:off x="2166137" y="1631313"/>
            <a:ext cx="4312046" cy="1861874"/>
          </a:xfrm>
          <a:custGeom>
            <a:avLst/>
            <a:gdLst>
              <a:gd name="connsiteX0" fmla="*/ 22148 w 4312046"/>
              <a:gd name="connsiteY0" fmla="*/ 1861874 h 1861874"/>
              <a:gd name="connsiteX1" fmla="*/ 168063 w 4312046"/>
              <a:gd name="connsiteY1" fmla="*/ 538912 h 1861874"/>
              <a:gd name="connsiteX2" fmla="*/ 1267288 w 4312046"/>
              <a:gd name="connsiteY2" fmla="*/ 1161482 h 1861874"/>
              <a:gd name="connsiteX3" fmla="*/ 2327603 w 4312046"/>
              <a:gd name="connsiteY3" fmla="*/ 198444 h 1861874"/>
              <a:gd name="connsiteX4" fmla="*/ 3611654 w 4312046"/>
              <a:gd name="connsiteY4" fmla="*/ 1404674 h 1861874"/>
              <a:gd name="connsiteX5" fmla="*/ 3679748 w 4312046"/>
              <a:gd name="connsiteY5" fmla="*/ 217899 h 1861874"/>
              <a:gd name="connsiteX6" fmla="*/ 4312046 w 4312046"/>
              <a:gd name="connsiteY6" fmla="*/ 3891 h 186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2046" h="1861874">
                <a:moveTo>
                  <a:pt x="22148" y="1861874"/>
                </a:moveTo>
                <a:cubicBezTo>
                  <a:pt x="-8656" y="1258759"/>
                  <a:pt x="-39460" y="655644"/>
                  <a:pt x="168063" y="538912"/>
                </a:cubicBezTo>
                <a:cubicBezTo>
                  <a:pt x="375586" y="422180"/>
                  <a:pt x="907365" y="1218227"/>
                  <a:pt x="1267288" y="1161482"/>
                </a:cubicBezTo>
                <a:cubicBezTo>
                  <a:pt x="1627211" y="1104737"/>
                  <a:pt x="1936875" y="157912"/>
                  <a:pt x="2327603" y="198444"/>
                </a:cubicBezTo>
                <a:cubicBezTo>
                  <a:pt x="2718331" y="238976"/>
                  <a:pt x="3386297" y="1401432"/>
                  <a:pt x="3611654" y="1404674"/>
                </a:cubicBezTo>
                <a:cubicBezTo>
                  <a:pt x="3837011" y="1407916"/>
                  <a:pt x="3563016" y="451363"/>
                  <a:pt x="3679748" y="217899"/>
                </a:cubicBezTo>
                <a:cubicBezTo>
                  <a:pt x="3796480" y="-15565"/>
                  <a:pt x="4054263" y="-5837"/>
                  <a:pt x="4312046" y="3891"/>
                </a:cubicBezTo>
              </a:path>
            </a:pathLst>
          </a:custGeom>
          <a:ln w="25400">
            <a:solidFill>
              <a:srgbClr val="FFC00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76">
              <a:defRPr/>
            </a:pPr>
            <a:endParaRPr lang="en-US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2947316D-39D3-1947-1F5B-F7C0E33F6AEA}"/>
              </a:ext>
            </a:extLst>
          </p:cNvPr>
          <p:cNvSpPr/>
          <p:nvPr/>
        </p:nvSpPr>
        <p:spPr>
          <a:xfrm>
            <a:off x="2321460" y="1210022"/>
            <a:ext cx="5930795" cy="2541520"/>
          </a:xfrm>
          <a:custGeom>
            <a:avLst/>
            <a:gdLst>
              <a:gd name="connsiteX0" fmla="*/ 0 w 5930795"/>
              <a:gd name="connsiteY0" fmla="*/ 2402446 h 2541520"/>
              <a:gd name="connsiteX1" fmla="*/ 846306 w 5930795"/>
              <a:gd name="connsiteY1" fmla="*/ 2139799 h 2541520"/>
              <a:gd name="connsiteX2" fmla="*/ 2470825 w 5930795"/>
              <a:gd name="connsiteY2" fmla="*/ 2499722 h 2541520"/>
              <a:gd name="connsiteX3" fmla="*/ 2947480 w 5930795"/>
              <a:gd name="connsiteY3" fmla="*/ 982207 h 2541520"/>
              <a:gd name="connsiteX4" fmla="*/ 5515583 w 5930795"/>
              <a:gd name="connsiteY4" fmla="*/ 1916063 h 2541520"/>
              <a:gd name="connsiteX5" fmla="*/ 5924144 w 5930795"/>
              <a:gd name="connsiteY5" fmla="*/ 203995 h 2541520"/>
              <a:gd name="connsiteX6" fmla="*/ 5505855 w 5930795"/>
              <a:gd name="connsiteY6" fmla="*/ 96990 h 254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0795" h="2541520">
                <a:moveTo>
                  <a:pt x="0" y="2402446"/>
                </a:moveTo>
                <a:cubicBezTo>
                  <a:pt x="217251" y="2263016"/>
                  <a:pt x="434502" y="2123586"/>
                  <a:pt x="846306" y="2139799"/>
                </a:cubicBezTo>
                <a:cubicBezTo>
                  <a:pt x="1258110" y="2156012"/>
                  <a:pt x="2120629" y="2692654"/>
                  <a:pt x="2470825" y="2499722"/>
                </a:cubicBezTo>
                <a:cubicBezTo>
                  <a:pt x="2821021" y="2306790"/>
                  <a:pt x="2440020" y="1079483"/>
                  <a:pt x="2947480" y="982207"/>
                </a:cubicBezTo>
                <a:cubicBezTo>
                  <a:pt x="3454940" y="884931"/>
                  <a:pt x="5019472" y="2045765"/>
                  <a:pt x="5515583" y="1916063"/>
                </a:cubicBezTo>
                <a:cubicBezTo>
                  <a:pt x="6011694" y="1786361"/>
                  <a:pt x="5925765" y="507174"/>
                  <a:pt x="5924144" y="203995"/>
                </a:cubicBezTo>
                <a:cubicBezTo>
                  <a:pt x="5922523" y="-99184"/>
                  <a:pt x="5714189" y="-1097"/>
                  <a:pt x="5505855" y="96990"/>
                </a:cubicBezTo>
              </a:path>
            </a:pathLst>
          </a:custGeom>
          <a:ln w="25400">
            <a:solidFill>
              <a:srgbClr val="FF0000"/>
            </a:solidFill>
            <a:prstDash val="lgDash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76">
              <a:defRPr/>
            </a:pPr>
            <a:endParaRPr lang="en-US" dirty="0">
              <a:solidFill>
                <a:prstClr val="black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Titel 3">
            <a:extLst>
              <a:ext uri="{FF2B5EF4-FFF2-40B4-BE49-F238E27FC236}">
                <a16:creationId xmlns:a16="http://schemas.microsoft.com/office/drawing/2014/main" id="{F7E2E471-5B99-8998-05DA-89163386CA33}"/>
              </a:ext>
            </a:extLst>
          </p:cNvPr>
          <p:cNvSpPr txBox="1">
            <a:spLocks/>
          </p:cNvSpPr>
          <p:nvPr/>
        </p:nvSpPr>
        <p:spPr>
          <a:xfrm rot="1383176">
            <a:off x="2278380" y="2455322"/>
            <a:ext cx="5700560" cy="466868"/>
          </a:xfrm>
          <a:prstGeom prst="rect">
            <a:avLst/>
          </a:prstGeom>
          <a:solidFill>
            <a:srgbClr val="CF2C2A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make (intuitive) assumptions ALL THE TIME!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1FC64D-1A83-0C5C-4DFC-70C02F462F6F}"/>
              </a:ext>
            </a:extLst>
          </p:cNvPr>
          <p:cNvSpPr/>
          <p:nvPr/>
        </p:nvSpPr>
        <p:spPr>
          <a:xfrm>
            <a:off x="1774002" y="4726522"/>
            <a:ext cx="4501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76">
              <a:defRPr/>
            </a:pPr>
            <a:r>
              <a:rPr lang="en-GB" dirty="0">
                <a:solidFill>
                  <a:srgbClr val="E6000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</a:t>
            </a:r>
            <a:r>
              <a:rPr lang="en-GB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dirty="0">
                <a:solidFill>
                  <a:srgbClr val="77787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should change, for </a:t>
            </a:r>
            <a:r>
              <a:rPr lang="en-GB" dirty="0">
                <a:solidFill>
                  <a:srgbClr val="E6000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whom</a:t>
            </a:r>
            <a:r>
              <a:rPr lang="en-GB" dirty="0">
                <a:solidFill>
                  <a:srgbClr val="CF2C2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GB" dirty="0">
                <a:solidFill>
                  <a:srgbClr val="77787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en-GB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dirty="0">
                <a:solidFill>
                  <a:srgbClr val="E6000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</a:t>
            </a:r>
            <a:r>
              <a:rPr lang="en-GB" dirty="0">
                <a:solidFill>
                  <a:srgbClr val="77787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40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6" grpId="0" animBg="1"/>
      <p:bldP spid="27" grpId="0" animBg="1"/>
      <p:bldP spid="28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Why a theory of change?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496728" y="1892582"/>
            <a:ext cx="3289475" cy="272849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b="1" dirty="0">
                <a:solidFill>
                  <a:srgbClr val="E60005"/>
                </a:solidFill>
                <a:latin typeface="Helvetica Neue"/>
                <a:cs typeface="Helvetica Neue"/>
              </a:rPr>
              <a:t>Transparency &amp; Clarity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554F4A"/>
                </a:solidFill>
                <a:latin typeface="Helvetica Neue"/>
                <a:cs typeface="Helvetica Neue"/>
              </a:rPr>
              <a:t>Be clear about where you want to go &amp; how you will get there</a:t>
            </a:r>
          </a:p>
          <a:p>
            <a:endParaRPr lang="en-US" sz="1400" b="1" dirty="0">
              <a:solidFill>
                <a:srgbClr val="554F4A"/>
              </a:solidFill>
              <a:latin typeface="Helvetica Neue"/>
              <a:cs typeface="Helvetica Neue"/>
            </a:endParaRPr>
          </a:p>
          <a:p>
            <a:r>
              <a:rPr lang="en-US" sz="1400" b="1" dirty="0">
                <a:solidFill>
                  <a:srgbClr val="E60005"/>
                </a:solidFill>
                <a:latin typeface="Helvetica Neue"/>
                <a:cs typeface="Helvetica Neue"/>
              </a:rPr>
              <a:t>Monitoring &amp;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554F4A"/>
                </a:solidFill>
                <a:latin typeface="Helvetica Neue"/>
                <a:cs typeface="Helvetica Neue"/>
              </a:rPr>
              <a:t>Identify which elements to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554F4A"/>
                </a:solidFill>
                <a:latin typeface="Helvetica Neue"/>
                <a:cs typeface="Helvetica Neue"/>
              </a:rPr>
              <a:t>Which elements to change</a:t>
            </a:r>
          </a:p>
          <a:p>
            <a:endParaRPr lang="en-US" sz="1400" b="1" dirty="0">
              <a:solidFill>
                <a:srgbClr val="554F4A"/>
              </a:solidFill>
              <a:latin typeface="Helvetica Neue"/>
              <a:cs typeface="Helvetica Neue"/>
            </a:endParaRPr>
          </a:p>
          <a:p>
            <a:endParaRPr lang="en-US" sz="1400" b="1" dirty="0">
              <a:solidFill>
                <a:srgbClr val="554F4A"/>
              </a:solidFill>
              <a:latin typeface="Helvetica Neue"/>
              <a:cs typeface="Helvetica Neue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4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pSp>
        <p:nvGrpSpPr>
          <p:cNvPr id="19" name="Gruppierung 119">
            <a:extLst>
              <a:ext uri="{FF2B5EF4-FFF2-40B4-BE49-F238E27FC236}">
                <a16:creationId xmlns:a16="http://schemas.microsoft.com/office/drawing/2014/main" id="{1FA6FCA9-E13F-0491-8305-F0C793E17C0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5445843" y="1451987"/>
            <a:ext cx="3173810" cy="157025"/>
            <a:chOff x="417225" y="228581"/>
            <a:chExt cx="8029747" cy="397241"/>
          </a:xfrm>
        </p:grpSpPr>
        <p:grpSp>
          <p:nvGrpSpPr>
            <p:cNvPr id="20" name="Gruppierung 120">
              <a:extLst>
                <a:ext uri="{FF2B5EF4-FFF2-40B4-BE49-F238E27FC236}">
                  <a16:creationId xmlns:a16="http://schemas.microsoft.com/office/drawing/2014/main" id="{5231E380-A03E-4D7A-8FB9-8F4AEF6621EC}"/>
                </a:ext>
              </a:extLst>
            </p:cNvPr>
            <p:cNvGrpSpPr/>
            <p:nvPr/>
          </p:nvGrpSpPr>
          <p:grpSpPr>
            <a:xfrm>
              <a:off x="799271" y="228581"/>
              <a:ext cx="7647701" cy="207718"/>
              <a:chOff x="-4810153" y="1733639"/>
              <a:chExt cx="7647701" cy="207718"/>
            </a:xfrm>
          </p:grpSpPr>
          <p:grpSp>
            <p:nvGrpSpPr>
              <p:cNvPr id="25" name="Gruppierung 125">
                <a:extLst>
                  <a:ext uri="{FF2B5EF4-FFF2-40B4-BE49-F238E27FC236}">
                    <a16:creationId xmlns:a16="http://schemas.microsoft.com/office/drawing/2014/main" id="{BB300061-B50B-D087-9791-DC420D77F5D8}"/>
                  </a:ext>
                </a:extLst>
              </p:cNvPr>
              <p:cNvGrpSpPr/>
              <p:nvPr/>
            </p:nvGrpSpPr>
            <p:grpSpPr>
              <a:xfrm>
                <a:off x="-4810153" y="1733639"/>
                <a:ext cx="7647701" cy="207718"/>
                <a:chOff x="-4810153" y="1733639"/>
                <a:chExt cx="7647701" cy="207718"/>
              </a:xfrm>
            </p:grpSpPr>
            <p:grpSp>
              <p:nvGrpSpPr>
                <p:cNvPr id="28" name="Gruppierung 128">
                  <a:extLst>
                    <a:ext uri="{FF2B5EF4-FFF2-40B4-BE49-F238E27FC236}">
                      <a16:creationId xmlns:a16="http://schemas.microsoft.com/office/drawing/2014/main" id="{FAF43FE9-A37D-EC5C-3B7D-044E6636CF7D}"/>
                    </a:ext>
                  </a:extLst>
                </p:cNvPr>
                <p:cNvGrpSpPr/>
                <p:nvPr/>
              </p:nvGrpSpPr>
              <p:grpSpPr>
                <a:xfrm>
                  <a:off x="-4810153" y="1746041"/>
                  <a:ext cx="7647701" cy="195316"/>
                  <a:chOff x="-4810153" y="1746041"/>
                  <a:chExt cx="7647701" cy="195316"/>
                </a:xfrm>
              </p:grpSpPr>
              <p:cxnSp>
                <p:nvCxnSpPr>
                  <p:cNvPr id="30" name="Gerade Verbindung 130">
                    <a:extLst>
                      <a:ext uri="{FF2B5EF4-FFF2-40B4-BE49-F238E27FC236}">
                        <a16:creationId xmlns:a16="http://schemas.microsoft.com/office/drawing/2014/main" id="{290C3B5A-15F0-1087-A983-194BDE5FFE21}"/>
                      </a:ext>
                    </a:extLst>
                  </p:cNvPr>
                  <p:cNvCxnSpPr/>
                  <p:nvPr/>
                </p:nvCxnSpPr>
                <p:spPr>
                  <a:xfrm>
                    <a:off x="-4810153" y="1941357"/>
                    <a:ext cx="7277262" cy="0"/>
                  </a:xfrm>
                  <a:prstGeom prst="line">
                    <a:avLst/>
                  </a:prstGeom>
                  <a:ln w="6350" cmpd="sng">
                    <a:solidFill>
                      <a:srgbClr val="E60005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Gerade Verbindung 131">
                    <a:extLst>
                      <a:ext uri="{FF2B5EF4-FFF2-40B4-BE49-F238E27FC236}">
                        <a16:creationId xmlns:a16="http://schemas.microsoft.com/office/drawing/2014/main" id="{181EF1F2-2459-5E15-B9A6-2349610A8AB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461778" y="1746041"/>
                    <a:ext cx="375770" cy="194240"/>
                  </a:xfrm>
                  <a:prstGeom prst="line">
                    <a:avLst/>
                  </a:prstGeom>
                  <a:ln w="6350" cmpd="sng">
                    <a:solidFill>
                      <a:srgbClr val="E60005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46160A40-92E7-4F2F-16A1-4FB8F854FE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01549" y="1733639"/>
                  <a:ext cx="35999" cy="3599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26" name="Gerade Verbindung 126">
                <a:extLst>
                  <a:ext uri="{FF2B5EF4-FFF2-40B4-BE49-F238E27FC236}">
                    <a16:creationId xmlns:a16="http://schemas.microsoft.com/office/drawing/2014/main" id="{64C2EBE7-19E6-037B-7265-AED72E6067B1}"/>
                  </a:ext>
                </a:extLst>
              </p:cNvPr>
              <p:cNvCxnSpPr/>
              <p:nvPr/>
            </p:nvCxnSpPr>
            <p:spPr>
              <a:xfrm>
                <a:off x="1153409" y="1879861"/>
                <a:ext cx="517858" cy="0"/>
              </a:xfrm>
              <a:prstGeom prst="line">
                <a:avLst/>
              </a:prstGeom>
              <a:ln w="6350" cmpd="sng">
                <a:solidFill>
                  <a:srgbClr val="E60005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127">
                <a:extLst>
                  <a:ext uri="{FF2B5EF4-FFF2-40B4-BE49-F238E27FC236}">
                    <a16:creationId xmlns:a16="http://schemas.microsoft.com/office/drawing/2014/main" id="{2316E702-E64B-5630-9DFF-B64B605979E9}"/>
                  </a:ext>
                </a:extLst>
              </p:cNvPr>
              <p:cNvCxnSpPr/>
              <p:nvPr/>
            </p:nvCxnSpPr>
            <p:spPr>
              <a:xfrm>
                <a:off x="1684621" y="1879861"/>
                <a:ext cx="777156" cy="0"/>
              </a:xfrm>
              <a:prstGeom prst="line">
                <a:avLst/>
              </a:prstGeom>
              <a:ln w="6350" cmpd="sng">
                <a:solidFill>
                  <a:srgbClr val="E60005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Gerade Verbindung 121">
              <a:extLst>
                <a:ext uri="{FF2B5EF4-FFF2-40B4-BE49-F238E27FC236}">
                  <a16:creationId xmlns:a16="http://schemas.microsoft.com/office/drawing/2014/main" id="{327AB7CE-5C2D-D624-9149-33A95C3D3921}"/>
                </a:ext>
              </a:extLst>
            </p:cNvPr>
            <p:cNvCxnSpPr/>
            <p:nvPr/>
          </p:nvCxnSpPr>
          <p:spPr>
            <a:xfrm flipH="1">
              <a:off x="448909" y="435223"/>
              <a:ext cx="350362" cy="169351"/>
            </a:xfrm>
            <a:prstGeom prst="line">
              <a:avLst/>
            </a:prstGeom>
            <a:ln w="6350" cmpd="sng">
              <a:solidFill>
                <a:srgbClr val="E6000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E5B24D-296D-3089-0790-F065609979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7225" y="589822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3" name="Gerade Verbindung 123">
              <a:extLst>
                <a:ext uri="{FF2B5EF4-FFF2-40B4-BE49-F238E27FC236}">
                  <a16:creationId xmlns:a16="http://schemas.microsoft.com/office/drawing/2014/main" id="{CE43CC74-2DF4-3FAD-AEDB-2EEA48F66CC5}"/>
                </a:ext>
              </a:extLst>
            </p:cNvPr>
            <p:cNvCxnSpPr/>
            <p:nvPr/>
          </p:nvCxnSpPr>
          <p:spPr>
            <a:xfrm flipH="1">
              <a:off x="1574748" y="497319"/>
              <a:ext cx="517858" cy="0"/>
            </a:xfrm>
            <a:prstGeom prst="line">
              <a:avLst/>
            </a:prstGeom>
            <a:ln w="6350" cmpd="sng">
              <a:solidFill>
                <a:srgbClr val="E6000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124">
              <a:extLst>
                <a:ext uri="{FF2B5EF4-FFF2-40B4-BE49-F238E27FC236}">
                  <a16:creationId xmlns:a16="http://schemas.microsoft.com/office/drawing/2014/main" id="{591C8666-1D79-57BC-C297-B0ADA15949CF}"/>
                </a:ext>
              </a:extLst>
            </p:cNvPr>
            <p:cNvCxnSpPr/>
            <p:nvPr/>
          </p:nvCxnSpPr>
          <p:spPr>
            <a:xfrm flipH="1">
              <a:off x="797592" y="497319"/>
              <a:ext cx="777156" cy="0"/>
            </a:xfrm>
            <a:prstGeom prst="line">
              <a:avLst/>
            </a:prstGeom>
            <a:ln w="6350" cmpd="sng">
              <a:solidFill>
                <a:srgbClr val="E60005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61C374E-C1C1-04AF-62F1-CB73B035C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01" y="1205000"/>
            <a:ext cx="2631688" cy="3724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81426E-8829-500F-0C51-2D2361AEA51C}"/>
              </a:ext>
            </a:extLst>
          </p:cNvPr>
          <p:cNvSpPr txBox="1"/>
          <p:nvPr/>
        </p:nvSpPr>
        <p:spPr>
          <a:xfrm>
            <a:off x="97936" y="4889584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77787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credit: </a:t>
            </a:r>
            <a:r>
              <a:rPr lang="en-US" sz="1050" dirty="0" err="1">
                <a:solidFill>
                  <a:srgbClr val="77787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theoryofchange.org</a:t>
            </a:r>
            <a:endParaRPr lang="en-US" sz="1050" dirty="0">
              <a:solidFill>
                <a:srgbClr val="777877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789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BCC4-8947-C042-87F3-7C1E3854AA25}" type="slidenum">
              <a:rPr lang="de-DE" smtClean="0"/>
              <a:t>5</a:t>
            </a:fld>
            <a:endParaRPr lang="de-DE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2630461" y="2036850"/>
            <a:ext cx="5019275" cy="910083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a </a:t>
            </a:r>
            <a:r>
              <a:rPr lang="de-DE" dirty="0" err="1"/>
              <a:t>ToC</a:t>
            </a:r>
            <a:endParaRPr lang="de-DE" dirty="0"/>
          </a:p>
        </p:txBody>
      </p:sp>
      <p:pic>
        <p:nvPicPr>
          <p:cNvPr id="26" name="Bild 25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pSp>
        <p:nvGrpSpPr>
          <p:cNvPr id="10" name="Gruppierung 9"/>
          <p:cNvGrpSpPr/>
          <p:nvPr/>
        </p:nvGrpSpPr>
        <p:grpSpPr>
          <a:xfrm>
            <a:off x="-3582284" y="-924767"/>
            <a:ext cx="6833319" cy="6833319"/>
            <a:chOff x="2817725" y="1362190"/>
            <a:chExt cx="3405745" cy="3405745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2862483" y="1416959"/>
              <a:ext cx="3312000" cy="3312000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817725" y="1362190"/>
              <a:ext cx="3405745" cy="3405745"/>
            </a:xfrm>
            <a:prstGeom prst="ellipse">
              <a:avLst/>
            </a:prstGeom>
            <a:noFill/>
            <a:ln w="6350" cmpd="sng">
              <a:solidFill>
                <a:srgbClr val="554F4A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" name="Textfeld 39"/>
          <p:cNvSpPr txBox="1"/>
          <p:nvPr/>
        </p:nvSpPr>
        <p:spPr>
          <a:xfrm>
            <a:off x="9235441" y="1392605"/>
            <a:ext cx="133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Helvetica Neue"/>
                <a:cs typeface="Helvetica Neue"/>
              </a:rPr>
              <a:t>Insert a </a:t>
            </a:r>
            <a:r>
              <a:rPr lang="de-DE" sz="1200" b="1" dirty="0" err="1">
                <a:latin typeface="Helvetica Neue"/>
                <a:cs typeface="Helvetica Neue"/>
              </a:rPr>
              <a:t>grayscale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map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of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the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pilot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country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and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pinpoint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the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exact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location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as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seen</a:t>
            </a:r>
            <a:r>
              <a:rPr lang="de-DE" sz="1200" b="1" dirty="0">
                <a:latin typeface="Helvetica Neue"/>
                <a:cs typeface="Helvetica Neue"/>
              </a:rPr>
              <a:t> </a:t>
            </a:r>
            <a:r>
              <a:rPr lang="de-DE" sz="1200" b="1" dirty="0" err="1">
                <a:latin typeface="Helvetica Neue"/>
                <a:cs typeface="Helvetica Neue"/>
              </a:rPr>
              <a:t>here</a:t>
            </a:r>
            <a:r>
              <a:rPr lang="de-DE" sz="1200" b="1" dirty="0">
                <a:latin typeface="Helvetica Neue"/>
                <a:cs typeface="Helvetica Neue"/>
              </a:rPr>
              <a:t>.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699A148-C3D0-5687-0DFC-B7B86DE6AB44}"/>
              </a:ext>
            </a:extLst>
          </p:cNvPr>
          <p:cNvSpPr/>
          <p:nvPr/>
        </p:nvSpPr>
        <p:spPr>
          <a:xfrm>
            <a:off x="3424387" y="4318731"/>
            <a:ext cx="633807" cy="192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" name="Picture Placeholder 6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1BB17A03-94D3-C5E8-10F0-C9D4F80427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6653" r="16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4729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1535453" y="261018"/>
            <a:ext cx="602807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1: define the problem and the goal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en-US" smtClean="0"/>
              <a:t>6</a:t>
            </a:fld>
            <a:endParaRPr lang="en-US" dirty="0"/>
          </a:p>
        </p:txBody>
      </p:sp>
      <p:pic>
        <p:nvPicPr>
          <p:cNvPr id="26" name="Bild 25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pic>
        <p:nvPicPr>
          <p:cNvPr id="13" name="Bild 12" descr="Icons_Laura-06-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t="34375" r="40182" b="30896"/>
          <a:stretch/>
        </p:blipFill>
        <p:spPr>
          <a:xfrm>
            <a:off x="811913" y="412588"/>
            <a:ext cx="622157" cy="66945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FA6E5B-96D1-5B91-FC17-B8BBC7893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069107"/>
              </p:ext>
            </p:extLst>
          </p:nvPr>
        </p:nvGraphicFramePr>
        <p:xfrm>
          <a:off x="4081345" y="1140446"/>
          <a:ext cx="4854290" cy="38774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27145">
                  <a:extLst>
                    <a:ext uri="{9D8B030D-6E8A-4147-A177-3AD203B41FA5}">
                      <a16:colId xmlns:a16="http://schemas.microsoft.com/office/drawing/2014/main" val="2271796299"/>
                    </a:ext>
                  </a:extLst>
                </a:gridCol>
                <a:gridCol w="2427145">
                  <a:extLst>
                    <a:ext uri="{9D8B030D-6E8A-4147-A177-3AD203B41FA5}">
                      <a16:colId xmlns:a16="http://schemas.microsoft.com/office/drawing/2014/main" val="3484547712"/>
                    </a:ext>
                  </a:extLst>
                </a:gridCol>
              </a:tblGrid>
              <a:tr h="487629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Problem </a:t>
                      </a:r>
                      <a:endParaRPr lang="en-US" sz="1600" noProof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/>
                        <a:t>Goal/Objective</a:t>
                      </a:r>
                      <a:endParaRPr lang="en-US" sz="1600" noProof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695554"/>
                  </a:ext>
                </a:extLst>
              </a:tr>
              <a:tr h="570109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solidFill>
                            <a:srgbClr val="777877"/>
                          </a:solidFill>
                        </a:rPr>
                        <a:t>Cyclones destroy houses</a:t>
                      </a:r>
                      <a:endParaRPr lang="en-US" sz="1600" noProof="0" dirty="0">
                        <a:solidFill>
                          <a:srgbClr val="777877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solidFill>
                            <a:srgbClr val="777877"/>
                          </a:solidFill>
                        </a:rPr>
                        <a:t>Reduce the number of houses destroyed/damaged</a:t>
                      </a:r>
                      <a:endParaRPr lang="en-US" sz="1600" noProof="0" dirty="0">
                        <a:solidFill>
                          <a:srgbClr val="777877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776728"/>
                  </a:ext>
                </a:extLst>
              </a:tr>
              <a:tr h="494400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solidFill>
                            <a:srgbClr val="777877"/>
                          </a:solidFill>
                        </a:rPr>
                        <a:t>Ashfalls destroy crops</a:t>
                      </a:r>
                      <a:endParaRPr lang="en-US" sz="1600" noProof="0" dirty="0">
                        <a:solidFill>
                          <a:srgbClr val="777877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solidFill>
                            <a:srgbClr val="777877"/>
                          </a:solidFill>
                        </a:rPr>
                        <a:t>Reduce damage to crops</a:t>
                      </a:r>
                      <a:endParaRPr lang="en-US" sz="1600" noProof="0" dirty="0">
                        <a:solidFill>
                          <a:srgbClr val="777877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203675"/>
                  </a:ext>
                </a:extLst>
              </a:tr>
              <a:tr h="1219070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solidFill>
                            <a:srgbClr val="777877"/>
                          </a:solidFill>
                        </a:rPr>
                        <a:t>Floods contaminate water; without clean water people and animals get sick</a:t>
                      </a:r>
                      <a:endParaRPr lang="en-US" sz="1600" noProof="0" dirty="0">
                        <a:solidFill>
                          <a:srgbClr val="777877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solidFill>
                            <a:srgbClr val="777877"/>
                          </a:solidFill>
                        </a:rPr>
                        <a:t>Reduce the incidence of waterborne diseases</a:t>
                      </a:r>
                      <a:endParaRPr lang="en-US" sz="1600" noProof="0" dirty="0">
                        <a:solidFill>
                          <a:srgbClr val="777877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202342"/>
                  </a:ext>
                </a:extLst>
              </a:tr>
              <a:tr h="853349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solidFill>
                            <a:srgbClr val="777877"/>
                          </a:solidFill>
                        </a:rPr>
                        <a:t>People die trying to cross flooded rivers and streams</a:t>
                      </a:r>
                      <a:endParaRPr lang="en-US" sz="1600" noProof="0" dirty="0">
                        <a:solidFill>
                          <a:srgbClr val="777877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solidFill>
                            <a:srgbClr val="777877"/>
                          </a:solidFill>
                        </a:rPr>
                        <a:t>Reduce the number of fatalities from dangerous river crossings</a:t>
                      </a:r>
                      <a:endParaRPr lang="en-US" sz="1600" noProof="0" dirty="0">
                        <a:solidFill>
                          <a:srgbClr val="777877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563508"/>
                  </a:ext>
                </a:extLst>
              </a:tr>
            </a:tbl>
          </a:graphicData>
        </a:graphic>
      </p:graphicFrame>
      <p:sp>
        <p:nvSpPr>
          <p:cNvPr id="5" name="Rechteck 1">
            <a:extLst>
              <a:ext uri="{FF2B5EF4-FFF2-40B4-BE49-F238E27FC236}">
                <a16:creationId xmlns:a16="http://schemas.microsoft.com/office/drawing/2014/main" id="{7281412C-8A49-25B8-40E3-774C4ABA9B97}"/>
              </a:ext>
            </a:extLst>
          </p:cNvPr>
          <p:cNvSpPr/>
          <p:nvPr/>
        </p:nvSpPr>
        <p:spPr>
          <a:xfrm>
            <a:off x="163344" y="1222921"/>
            <a:ext cx="3694978" cy="3775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Define the objective in relation to a specific problem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The end goal/objective is often the opposite of the problem you are trying to solve; the desired impact (of your program)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endParaRPr lang="en-US" sz="16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Key questions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What is the problem?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What is the impact we want to reduce with early action?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How can we reduce this impact?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7675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2: map the process of change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7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0F062C1E-E9DA-57D4-20E5-35CEAAEDFF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8450206"/>
              </p:ext>
            </p:extLst>
          </p:nvPr>
        </p:nvGraphicFramePr>
        <p:xfrm>
          <a:off x="256315" y="2264840"/>
          <a:ext cx="8674203" cy="2584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Rechteck 1">
            <a:extLst>
              <a:ext uri="{FF2B5EF4-FFF2-40B4-BE49-F238E27FC236}">
                <a16:creationId xmlns:a16="http://schemas.microsoft.com/office/drawing/2014/main" id="{BEDEB75E-7FA4-6FFF-2597-74C8A3C01D8F}"/>
              </a:ext>
            </a:extLst>
          </p:cNvPr>
          <p:cNvSpPr/>
          <p:nvPr/>
        </p:nvSpPr>
        <p:spPr>
          <a:xfrm>
            <a:off x="159027" y="1222921"/>
            <a:ext cx="8504456" cy="133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Helpful tips: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Work backward from desired outcome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Test your logic using ”if…then” statements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0784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11840" y="353382"/>
            <a:ext cx="8251643" cy="9619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sz="2400" dirty="0">
                <a:solidFill>
                  <a:srgbClr val="E60005"/>
                </a:solidFill>
                <a:latin typeface="Helvetica Neue Light"/>
                <a:cs typeface="Helvetica Neue Light"/>
              </a:rPr>
              <a:t>Step 2: map the process of change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47609" y="4792328"/>
            <a:ext cx="498455" cy="273844"/>
          </a:xfrm>
        </p:spPr>
        <p:txBody>
          <a:bodyPr/>
          <a:lstStyle/>
          <a:p>
            <a:fld id="{6D8BBCC4-8947-C042-87F3-7C1E3854AA25}" type="slidenum">
              <a:rPr lang="de-DE" smtClean="0"/>
              <a:t>8</a:t>
            </a:fld>
            <a:endParaRPr lang="de-DE"/>
          </a:p>
        </p:txBody>
      </p:sp>
      <p:pic>
        <p:nvPicPr>
          <p:cNvPr id="17" name="Bild 16" descr="2000px-DRK_Logo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2" y="294582"/>
            <a:ext cx="836054" cy="263775"/>
          </a:xfrm>
          <a:prstGeom prst="rect">
            <a:avLst/>
          </a:prstGeom>
        </p:spPr>
      </p:pic>
      <p:sp>
        <p:nvSpPr>
          <p:cNvPr id="18" name="Rechteck 1">
            <a:extLst>
              <a:ext uri="{FF2B5EF4-FFF2-40B4-BE49-F238E27FC236}">
                <a16:creationId xmlns:a16="http://schemas.microsoft.com/office/drawing/2014/main" id="{BEDEB75E-7FA4-6FFF-2597-74C8A3C01D8F}"/>
              </a:ext>
            </a:extLst>
          </p:cNvPr>
          <p:cNvSpPr/>
          <p:nvPr/>
        </p:nvSpPr>
        <p:spPr>
          <a:xfrm>
            <a:off x="159027" y="1222921"/>
            <a:ext cx="8504456" cy="1609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buFont typeface="Arial"/>
              <a:buChar char="•"/>
            </a:pPr>
            <a:r>
              <a:rPr lang="en-US" sz="1600" b="1" dirty="0">
                <a:solidFill>
                  <a:srgbClr val="554F4A"/>
                </a:solidFill>
                <a:latin typeface="Helvetica Neue Light"/>
                <a:cs typeface="Helvetica Neue Light"/>
              </a:rPr>
              <a:t>Elements of the process to map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Define your goal &amp; work backward</a:t>
            </a:r>
          </a:p>
          <a:p>
            <a:pPr marL="628650" lvl="1" indent="-1714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554F4A"/>
                </a:solidFill>
                <a:latin typeface="Helvetica Neue Light"/>
                <a:cs typeface="Helvetica Neue Light"/>
              </a:rPr>
              <a:t>Example: reduce damage to crops from ashfall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</a:pPr>
            <a:endParaRPr lang="en-US" sz="1600" b="1" dirty="0">
              <a:solidFill>
                <a:srgbClr val="554F4A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endParaRPr lang="en-US" sz="1050" dirty="0">
              <a:solidFill>
                <a:srgbClr val="554F4A"/>
              </a:solidFill>
              <a:latin typeface="Helvetica Neue Light"/>
              <a:cs typeface="Helvetica Neue Ligh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40ADCA-B1CA-997A-E40D-15468B2D76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825130"/>
              </p:ext>
            </p:extLst>
          </p:nvPr>
        </p:nvGraphicFramePr>
        <p:xfrm>
          <a:off x="0" y="2184824"/>
          <a:ext cx="9046064" cy="260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81550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DRK">
      <a:dk1>
        <a:srgbClr val="000000"/>
      </a:dk1>
      <a:lt1>
        <a:srgbClr val="FFFFFF"/>
      </a:lt1>
      <a:dk2>
        <a:srgbClr val="554F49"/>
      </a:dk2>
      <a:lt2>
        <a:srgbClr val="EEECE1"/>
      </a:lt2>
      <a:accent1>
        <a:srgbClr val="E50005"/>
      </a:accent1>
      <a:accent2>
        <a:srgbClr val="E46350"/>
      </a:accent2>
      <a:accent3>
        <a:srgbClr val="002E43"/>
      </a:accent3>
      <a:accent4>
        <a:srgbClr val="0074A8"/>
      </a:accent4>
      <a:accent5>
        <a:srgbClr val="777877"/>
      </a:accent5>
      <a:accent6>
        <a:srgbClr val="D4D4D4"/>
      </a:accent6>
      <a:hlink>
        <a:srgbClr val="0074A8"/>
      </a:hlink>
      <a:folHlink>
        <a:srgbClr val="0074A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EEEA"/>
        </a:solidFill>
        <a:ln>
          <a:noFill/>
        </a:ln>
        <a:effectLst/>
      </a:spPr>
      <a:bodyPr rtlCol="0" anchor="ctr"/>
      <a:lstStyle>
        <a:defPPr algn="ctr">
          <a:defRPr sz="1100" dirty="0" smtClean="0">
            <a:solidFill>
              <a:schemeClr val="tx1"/>
            </a:solidFill>
            <a:latin typeface="Helvetica Neue Light"/>
            <a:cs typeface="Helvetica Neue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rgbClr val="E60005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200" dirty="0" smtClean="0">
            <a:solidFill>
              <a:schemeClr val="tx2"/>
            </a:solidFill>
            <a:latin typeface="Helvetica Neue Light"/>
            <a:cs typeface="Helvetica Neue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d51b78-80f6-4392-a00d-cf4b99659191" xsi:nil="true"/>
    <lcf76f155ced4ddcb4097134ff3c332f xmlns="407ee79b-0134-4c5c-ae38-23ae924262f9">
      <Terms xmlns="http://schemas.microsoft.com/office/infopath/2007/PartnerControls"/>
    </lcf76f155ced4ddcb4097134ff3c332f>
    <SharedWithUsers xmlns="65d51b78-80f6-4392-a00d-cf4b99659191">
      <UserInfo>
        <DisplayName>arielle tozierdelapoterie</DisplayName>
        <AccountId>7071</AccountId>
        <AccountType/>
      </UserInfo>
    </SharedWithUsers>
    <MediaLengthInSeconds xmlns="407ee79b-0134-4c5c-ae38-23ae924262f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1D2880D3728A648A383F69F3E656670" ma:contentTypeVersion="16" ma:contentTypeDescription="Ein neues Dokument erstellen." ma:contentTypeScope="" ma:versionID="6e035a45c5cf3bfddd5ae2dabf34b4db">
  <xsd:schema xmlns:xsd="http://www.w3.org/2001/XMLSchema" xmlns:xs="http://www.w3.org/2001/XMLSchema" xmlns:p="http://schemas.microsoft.com/office/2006/metadata/properties" xmlns:ns2="65d51b78-80f6-4392-a00d-cf4b99659191" xmlns:ns3="407ee79b-0134-4c5c-ae38-23ae924262f9" targetNamespace="http://schemas.microsoft.com/office/2006/metadata/properties" ma:root="true" ma:fieldsID="7f8a0a3926fc7905b53bee68265e1f66" ns2:_="" ns3:_="">
    <xsd:import namespace="65d51b78-80f6-4392-a00d-cf4b99659191"/>
    <xsd:import namespace="407ee79b-0134-4c5c-ae38-23ae924262f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d51b78-80f6-4392-a00d-cf4b996591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b82049c-360d-45bf-97d1-ef84c0912770}" ma:internalName="TaxCatchAll" ma:showField="CatchAllData" ma:web="65d51b78-80f6-4392-a00d-cf4b996591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ee79b-0134-4c5c-ae38-23ae924262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4b42da31-f07d-4bc5-921b-0bfb276d62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28134A-09BA-4514-9444-FCB808A5C167}">
  <ds:schemaRefs>
    <ds:schemaRef ds:uri="http://schemas.microsoft.com/office/2006/metadata/properties"/>
    <ds:schemaRef ds:uri="http://schemas.microsoft.com/office/infopath/2007/PartnerControls"/>
    <ds:schemaRef ds:uri="65d51b78-80f6-4392-a00d-cf4b99659191"/>
    <ds:schemaRef ds:uri="407ee79b-0134-4c5c-ae38-23ae924262f9"/>
  </ds:schemaRefs>
</ds:datastoreItem>
</file>

<file path=customXml/itemProps2.xml><?xml version="1.0" encoding="utf-8"?>
<ds:datastoreItem xmlns:ds="http://schemas.openxmlformats.org/officeDocument/2006/customXml" ds:itemID="{4D92A865-853A-4E05-96DF-F03761578AB2}"/>
</file>

<file path=customXml/itemProps3.xml><?xml version="1.0" encoding="utf-8"?>
<ds:datastoreItem xmlns:ds="http://schemas.openxmlformats.org/officeDocument/2006/customXml" ds:itemID="{10D16FEC-761F-4A6C-BEAF-49E1EBCC1F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1741</Words>
  <Application>Microsoft Macintosh PowerPoint</Application>
  <PresentationFormat>On-screen Show (16:9)</PresentationFormat>
  <Paragraphs>383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Fira Sans</vt:lpstr>
      <vt:lpstr>Fira Sans SemiBold</vt:lpstr>
      <vt:lpstr>Helvetica Neue</vt:lpstr>
      <vt:lpstr>Helvetica Neue Light</vt:lpstr>
      <vt:lpstr>Helvetica Neue Medium</vt:lpstr>
      <vt:lpstr>Helvetica Neue Thin</vt:lpstr>
      <vt:lpstr>Office-Design</vt:lpstr>
      <vt:lpstr>PowerPoint Presentation</vt:lpstr>
      <vt:lpstr>When in the process of selecting early actions should I develop theories of change (ToCs)?</vt:lpstr>
      <vt:lpstr>PowerPoint Presentation</vt:lpstr>
      <vt:lpstr>Why a theory of change?</vt:lpstr>
      <vt:lpstr>Why a theory of change?</vt:lpstr>
      <vt:lpstr>PowerPoint Presentation</vt:lpstr>
      <vt:lpstr>Step 1: define the problem and the goal</vt:lpstr>
      <vt:lpstr>Step 2: map the process of change</vt:lpstr>
      <vt:lpstr>Step 2: map the process of change</vt:lpstr>
      <vt:lpstr>Step 2: map the process of change</vt:lpstr>
      <vt:lpstr>PowerPoint Presentation</vt:lpstr>
      <vt:lpstr>Step 2: map the process of change</vt:lpstr>
      <vt:lpstr>Step 2: map the process of change</vt:lpstr>
      <vt:lpstr>Step 2: map the process of change</vt:lpstr>
      <vt:lpstr>Step 2: map the process of change</vt:lpstr>
      <vt:lpstr>PowerPoint Presentation</vt:lpstr>
      <vt:lpstr>Step 2: map the process of change</vt:lpstr>
      <vt:lpstr>PowerPoint Presentation</vt:lpstr>
      <vt:lpstr>PowerPoint Presentation</vt:lpstr>
      <vt:lpstr>Step 3: make assumptions explicit</vt:lpstr>
      <vt:lpstr>PowerPoint Presentation</vt:lpstr>
      <vt:lpstr>Step 3: make assumptions explicit</vt:lpstr>
      <vt:lpstr>Step 3: make assumptions explicit</vt:lpstr>
      <vt:lpstr>Step 3: make assumptions explicit</vt:lpstr>
      <vt:lpstr>PowerPoint Presentation</vt:lpstr>
      <vt:lpstr>Identifying a fatal assumption</vt:lpstr>
      <vt:lpstr>PowerPoint Presentation</vt:lpstr>
      <vt:lpstr>PowerPoint Presentation</vt:lpstr>
      <vt:lpstr>PowerPoint Presentation</vt:lpstr>
      <vt:lpstr>Questions? Feedback? Discussion</vt:lpstr>
      <vt:lpstr>Activity: draft a ToC for one of your early actions</vt:lpstr>
    </vt:vector>
  </TitlesOfParts>
  <Company>BLUMBERRY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Laura</dc:creator>
  <cp:lastModifiedBy>arielle tozierdelapoterie</cp:lastModifiedBy>
  <cp:revision>1475</cp:revision>
  <cp:lastPrinted>2018-07-13T13:34:50Z</cp:lastPrinted>
  <dcterms:created xsi:type="dcterms:W3CDTF">2018-04-03T12:34:25Z</dcterms:created>
  <dcterms:modified xsi:type="dcterms:W3CDTF">2024-09-24T21:46:44Z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0x01010021D2880D3728A648A383F69F3E656670</vt:lpwstr>
  </property>
  <property fmtid="{D5CDD505-2E9C-101B-9397-08002B2CF9AE}" pid="3" name="_dlc_DocIdItemGuid">
    <vt:lpwstr>30edebc1-969a-487c-9a92-1324c10cc8e7</vt:lpwstr>
  </property>
  <property fmtid="{D5CDD505-2E9C-101B-9397-08002B2CF9AE}" pid="4" name="Order">
    <vt:r8>143236800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dlc_DocId">
    <vt:lpwstr>DTFAP2TVUWQA-588523924-1432368</vt:lpwstr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_dlc_DocIdUrl">
    <vt:lpwstr>https://drkgsberlin.sharepoint.com/sites/Bereich_2a/_layouts/15/DocIdRedir.aspx?ID=DTFAP2TVUWQA-588523924-1432368, DTFAP2TVUWQA-588523924-1432368</vt:lpwstr>
  </property>
  <property fmtid="{D5CDD505-2E9C-101B-9397-08002B2CF9AE}" pid="15" name="MediaServiceImageTags">
    <vt:lpwstr/>
  </property>
</Properties>
</file>